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Default Extension="jpg" ContentType="image/jpg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3F3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885825" cy="6858000"/>
          </a:xfrm>
          <a:custGeom>
            <a:avLst/>
            <a:gdLst/>
            <a:ahLst/>
            <a:cxnLst/>
            <a:rect l="l" t="t" r="r" b="b"/>
            <a:pathLst>
              <a:path w="885825" h="6858000">
                <a:moveTo>
                  <a:pt x="709307" y="0"/>
                </a:moveTo>
                <a:lnTo>
                  <a:pt x="0" y="0"/>
                </a:lnTo>
                <a:lnTo>
                  <a:pt x="0" y="6857999"/>
                </a:lnTo>
                <a:lnTo>
                  <a:pt x="709307" y="6857999"/>
                </a:lnTo>
                <a:lnTo>
                  <a:pt x="710895" y="6789736"/>
                </a:lnTo>
                <a:lnTo>
                  <a:pt x="718832" y="6729412"/>
                </a:lnTo>
                <a:lnTo>
                  <a:pt x="729932" y="6677025"/>
                </a:lnTo>
                <a:lnTo>
                  <a:pt x="744220" y="6630987"/>
                </a:lnTo>
                <a:lnTo>
                  <a:pt x="760082" y="6589712"/>
                </a:lnTo>
                <a:lnTo>
                  <a:pt x="779132" y="6553200"/>
                </a:lnTo>
                <a:lnTo>
                  <a:pt x="817206" y="6477000"/>
                </a:lnTo>
                <a:lnTo>
                  <a:pt x="833081" y="6440487"/>
                </a:lnTo>
                <a:lnTo>
                  <a:pt x="848944" y="6399212"/>
                </a:lnTo>
                <a:lnTo>
                  <a:pt x="864819" y="6353175"/>
                </a:lnTo>
                <a:lnTo>
                  <a:pt x="875919" y="6300787"/>
                </a:lnTo>
                <a:lnTo>
                  <a:pt x="882269" y="6240462"/>
                </a:lnTo>
                <a:lnTo>
                  <a:pt x="885444" y="6172200"/>
                </a:lnTo>
                <a:lnTo>
                  <a:pt x="882269" y="6103937"/>
                </a:lnTo>
                <a:lnTo>
                  <a:pt x="875919" y="6043612"/>
                </a:lnTo>
                <a:lnTo>
                  <a:pt x="864819" y="5991225"/>
                </a:lnTo>
                <a:lnTo>
                  <a:pt x="848944" y="5945187"/>
                </a:lnTo>
                <a:lnTo>
                  <a:pt x="833081" y="5903912"/>
                </a:lnTo>
                <a:lnTo>
                  <a:pt x="817206" y="5867400"/>
                </a:lnTo>
                <a:lnTo>
                  <a:pt x="779132" y="5791200"/>
                </a:lnTo>
                <a:lnTo>
                  <a:pt x="760082" y="5754687"/>
                </a:lnTo>
                <a:lnTo>
                  <a:pt x="744220" y="5713412"/>
                </a:lnTo>
                <a:lnTo>
                  <a:pt x="729932" y="5667375"/>
                </a:lnTo>
                <a:lnTo>
                  <a:pt x="718832" y="5614987"/>
                </a:lnTo>
                <a:lnTo>
                  <a:pt x="710895" y="5554599"/>
                </a:lnTo>
                <a:lnTo>
                  <a:pt x="709307" y="5486400"/>
                </a:lnTo>
                <a:lnTo>
                  <a:pt x="710895" y="5418074"/>
                </a:lnTo>
                <a:lnTo>
                  <a:pt x="718832" y="5357749"/>
                </a:lnTo>
                <a:lnTo>
                  <a:pt x="729932" y="5305425"/>
                </a:lnTo>
                <a:lnTo>
                  <a:pt x="744220" y="5259324"/>
                </a:lnTo>
                <a:lnTo>
                  <a:pt x="760082" y="5218049"/>
                </a:lnTo>
                <a:lnTo>
                  <a:pt x="779132" y="5181600"/>
                </a:lnTo>
                <a:lnTo>
                  <a:pt x="817206" y="5105400"/>
                </a:lnTo>
                <a:lnTo>
                  <a:pt x="833081" y="5068824"/>
                </a:lnTo>
                <a:lnTo>
                  <a:pt x="848944" y="5027549"/>
                </a:lnTo>
                <a:lnTo>
                  <a:pt x="864819" y="4981575"/>
                </a:lnTo>
                <a:lnTo>
                  <a:pt x="875919" y="4929124"/>
                </a:lnTo>
                <a:lnTo>
                  <a:pt x="882269" y="4868799"/>
                </a:lnTo>
                <a:lnTo>
                  <a:pt x="885444" y="4800600"/>
                </a:lnTo>
                <a:lnTo>
                  <a:pt x="882269" y="4732274"/>
                </a:lnTo>
                <a:lnTo>
                  <a:pt x="875919" y="4671949"/>
                </a:lnTo>
                <a:lnTo>
                  <a:pt x="864819" y="4619625"/>
                </a:lnTo>
                <a:lnTo>
                  <a:pt x="848944" y="4573524"/>
                </a:lnTo>
                <a:lnTo>
                  <a:pt x="833081" y="4532249"/>
                </a:lnTo>
                <a:lnTo>
                  <a:pt x="817206" y="4495800"/>
                </a:lnTo>
                <a:lnTo>
                  <a:pt x="779132" y="4419600"/>
                </a:lnTo>
                <a:lnTo>
                  <a:pt x="760082" y="4383024"/>
                </a:lnTo>
                <a:lnTo>
                  <a:pt x="744220" y="4341749"/>
                </a:lnTo>
                <a:lnTo>
                  <a:pt x="729932" y="4295775"/>
                </a:lnTo>
                <a:lnTo>
                  <a:pt x="718832" y="4243324"/>
                </a:lnTo>
                <a:lnTo>
                  <a:pt x="710895" y="4182999"/>
                </a:lnTo>
                <a:lnTo>
                  <a:pt x="709307" y="4114800"/>
                </a:lnTo>
                <a:lnTo>
                  <a:pt x="710895" y="4046474"/>
                </a:lnTo>
                <a:lnTo>
                  <a:pt x="718832" y="3986149"/>
                </a:lnTo>
                <a:lnTo>
                  <a:pt x="729932" y="3933825"/>
                </a:lnTo>
                <a:lnTo>
                  <a:pt x="744220" y="3887724"/>
                </a:lnTo>
                <a:lnTo>
                  <a:pt x="760082" y="3846449"/>
                </a:lnTo>
                <a:lnTo>
                  <a:pt x="779132" y="3810000"/>
                </a:lnTo>
                <a:lnTo>
                  <a:pt x="817206" y="3733800"/>
                </a:lnTo>
                <a:lnTo>
                  <a:pt x="833081" y="3697224"/>
                </a:lnTo>
                <a:lnTo>
                  <a:pt x="848944" y="3655949"/>
                </a:lnTo>
                <a:lnTo>
                  <a:pt x="864819" y="3609975"/>
                </a:lnTo>
                <a:lnTo>
                  <a:pt x="875919" y="3557524"/>
                </a:lnTo>
                <a:lnTo>
                  <a:pt x="882269" y="3497199"/>
                </a:lnTo>
                <a:lnTo>
                  <a:pt x="885444" y="3427349"/>
                </a:lnTo>
                <a:lnTo>
                  <a:pt x="882269" y="3360674"/>
                </a:lnTo>
                <a:lnTo>
                  <a:pt x="875919" y="3300349"/>
                </a:lnTo>
                <a:lnTo>
                  <a:pt x="864819" y="3248025"/>
                </a:lnTo>
                <a:lnTo>
                  <a:pt x="848944" y="3201924"/>
                </a:lnTo>
                <a:lnTo>
                  <a:pt x="833081" y="3160649"/>
                </a:lnTo>
                <a:lnTo>
                  <a:pt x="817206" y="3124200"/>
                </a:lnTo>
                <a:lnTo>
                  <a:pt x="779132" y="3048000"/>
                </a:lnTo>
                <a:lnTo>
                  <a:pt x="760082" y="3011424"/>
                </a:lnTo>
                <a:lnTo>
                  <a:pt x="744220" y="2970149"/>
                </a:lnTo>
                <a:lnTo>
                  <a:pt x="729932" y="2924175"/>
                </a:lnTo>
                <a:lnTo>
                  <a:pt x="718832" y="2871724"/>
                </a:lnTo>
                <a:lnTo>
                  <a:pt x="710895" y="2811399"/>
                </a:lnTo>
                <a:lnTo>
                  <a:pt x="709307" y="2743200"/>
                </a:lnTo>
                <a:lnTo>
                  <a:pt x="710895" y="2674874"/>
                </a:lnTo>
                <a:lnTo>
                  <a:pt x="718832" y="2614549"/>
                </a:lnTo>
                <a:lnTo>
                  <a:pt x="729932" y="2562225"/>
                </a:lnTo>
                <a:lnTo>
                  <a:pt x="744220" y="2516124"/>
                </a:lnTo>
                <a:lnTo>
                  <a:pt x="760082" y="2474849"/>
                </a:lnTo>
                <a:lnTo>
                  <a:pt x="779132" y="2438400"/>
                </a:lnTo>
                <a:lnTo>
                  <a:pt x="817206" y="2362200"/>
                </a:lnTo>
                <a:lnTo>
                  <a:pt x="833081" y="2325624"/>
                </a:lnTo>
                <a:lnTo>
                  <a:pt x="848944" y="2284349"/>
                </a:lnTo>
                <a:lnTo>
                  <a:pt x="864819" y="2238375"/>
                </a:lnTo>
                <a:lnTo>
                  <a:pt x="875919" y="2185924"/>
                </a:lnTo>
                <a:lnTo>
                  <a:pt x="882269" y="2125599"/>
                </a:lnTo>
                <a:lnTo>
                  <a:pt x="885444" y="2057400"/>
                </a:lnTo>
                <a:lnTo>
                  <a:pt x="882269" y="1989074"/>
                </a:lnTo>
                <a:lnTo>
                  <a:pt x="875919" y="1928749"/>
                </a:lnTo>
                <a:lnTo>
                  <a:pt x="864819" y="1876425"/>
                </a:lnTo>
                <a:lnTo>
                  <a:pt x="848944" y="1830324"/>
                </a:lnTo>
                <a:lnTo>
                  <a:pt x="833081" y="1789049"/>
                </a:lnTo>
                <a:lnTo>
                  <a:pt x="817206" y="1752600"/>
                </a:lnTo>
                <a:lnTo>
                  <a:pt x="779132" y="1676400"/>
                </a:lnTo>
                <a:lnTo>
                  <a:pt x="760082" y="1639824"/>
                </a:lnTo>
                <a:lnTo>
                  <a:pt x="744220" y="1598549"/>
                </a:lnTo>
                <a:lnTo>
                  <a:pt x="729932" y="1552575"/>
                </a:lnTo>
                <a:lnTo>
                  <a:pt x="718832" y="1500124"/>
                </a:lnTo>
                <a:lnTo>
                  <a:pt x="710895" y="1439799"/>
                </a:lnTo>
                <a:lnTo>
                  <a:pt x="709307" y="1371600"/>
                </a:lnTo>
                <a:lnTo>
                  <a:pt x="710895" y="1303274"/>
                </a:lnTo>
                <a:lnTo>
                  <a:pt x="718832" y="1242949"/>
                </a:lnTo>
                <a:lnTo>
                  <a:pt x="729932" y="1190625"/>
                </a:lnTo>
                <a:lnTo>
                  <a:pt x="744220" y="1144524"/>
                </a:lnTo>
                <a:lnTo>
                  <a:pt x="760082" y="1103249"/>
                </a:lnTo>
                <a:lnTo>
                  <a:pt x="779132" y="1066800"/>
                </a:lnTo>
                <a:lnTo>
                  <a:pt x="817206" y="990600"/>
                </a:lnTo>
                <a:lnTo>
                  <a:pt x="833081" y="954024"/>
                </a:lnTo>
                <a:lnTo>
                  <a:pt x="848944" y="912749"/>
                </a:lnTo>
                <a:lnTo>
                  <a:pt x="864819" y="866775"/>
                </a:lnTo>
                <a:lnTo>
                  <a:pt x="875919" y="814324"/>
                </a:lnTo>
                <a:lnTo>
                  <a:pt x="882269" y="753999"/>
                </a:lnTo>
                <a:lnTo>
                  <a:pt x="885444" y="685800"/>
                </a:lnTo>
                <a:lnTo>
                  <a:pt x="882269" y="617474"/>
                </a:lnTo>
                <a:lnTo>
                  <a:pt x="875919" y="557149"/>
                </a:lnTo>
                <a:lnTo>
                  <a:pt x="864819" y="504825"/>
                </a:lnTo>
                <a:lnTo>
                  <a:pt x="848944" y="458724"/>
                </a:lnTo>
                <a:lnTo>
                  <a:pt x="833081" y="417449"/>
                </a:lnTo>
                <a:lnTo>
                  <a:pt x="817206" y="381000"/>
                </a:lnTo>
                <a:lnTo>
                  <a:pt x="779132" y="304800"/>
                </a:lnTo>
                <a:lnTo>
                  <a:pt x="760082" y="268224"/>
                </a:lnTo>
                <a:lnTo>
                  <a:pt x="744220" y="226949"/>
                </a:lnTo>
                <a:lnTo>
                  <a:pt x="729932" y="180975"/>
                </a:lnTo>
                <a:lnTo>
                  <a:pt x="718832" y="128524"/>
                </a:lnTo>
                <a:lnTo>
                  <a:pt x="710895" y="68199"/>
                </a:lnTo>
                <a:lnTo>
                  <a:pt x="709307" y="0"/>
                </a:lnTo>
                <a:close/>
              </a:path>
            </a:pathLst>
          </a:custGeom>
          <a:solidFill>
            <a:srgbClr val="0A07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908535" y="0"/>
            <a:ext cx="283845" cy="6858000"/>
          </a:xfrm>
          <a:custGeom>
            <a:avLst/>
            <a:gdLst/>
            <a:ahLst/>
            <a:cxnLst/>
            <a:rect l="l" t="t" r="r" b="b"/>
            <a:pathLst>
              <a:path w="283845" h="6858000">
                <a:moveTo>
                  <a:pt x="283464" y="0"/>
                </a:moveTo>
                <a:lnTo>
                  <a:pt x="0" y="0"/>
                </a:lnTo>
                <a:lnTo>
                  <a:pt x="0" y="6858000"/>
                </a:lnTo>
                <a:lnTo>
                  <a:pt x="283464" y="6858000"/>
                </a:lnTo>
                <a:lnTo>
                  <a:pt x="283464" y="0"/>
                </a:lnTo>
                <a:close/>
              </a:path>
            </a:pathLst>
          </a:custGeom>
          <a:solidFill>
            <a:srgbClr val="61B4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251203" y="382524"/>
            <a:ext cx="10179050" cy="2749550"/>
          </a:xfrm>
          <a:custGeom>
            <a:avLst/>
            <a:gdLst/>
            <a:ahLst/>
            <a:cxnLst/>
            <a:rect l="l" t="t" r="r" b="b"/>
            <a:pathLst>
              <a:path w="10179050" h="2749550">
                <a:moveTo>
                  <a:pt x="10178796" y="0"/>
                </a:moveTo>
                <a:lnTo>
                  <a:pt x="0" y="0"/>
                </a:lnTo>
                <a:lnTo>
                  <a:pt x="0" y="2749296"/>
                </a:lnTo>
                <a:lnTo>
                  <a:pt x="10178796" y="2749296"/>
                </a:lnTo>
                <a:lnTo>
                  <a:pt x="10178796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37741" y="334772"/>
            <a:ext cx="9170670" cy="118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rgbClr val="0A072D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0A072D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0A072D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0A072D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3F3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885825" cy="6858000"/>
          </a:xfrm>
          <a:custGeom>
            <a:avLst/>
            <a:gdLst/>
            <a:ahLst/>
            <a:cxnLst/>
            <a:rect l="l" t="t" r="r" b="b"/>
            <a:pathLst>
              <a:path w="885825" h="6858000">
                <a:moveTo>
                  <a:pt x="709307" y="0"/>
                </a:moveTo>
                <a:lnTo>
                  <a:pt x="0" y="0"/>
                </a:lnTo>
                <a:lnTo>
                  <a:pt x="0" y="6857999"/>
                </a:lnTo>
                <a:lnTo>
                  <a:pt x="709307" y="6857999"/>
                </a:lnTo>
                <a:lnTo>
                  <a:pt x="710895" y="6789736"/>
                </a:lnTo>
                <a:lnTo>
                  <a:pt x="718832" y="6729412"/>
                </a:lnTo>
                <a:lnTo>
                  <a:pt x="729932" y="6677025"/>
                </a:lnTo>
                <a:lnTo>
                  <a:pt x="744220" y="6630987"/>
                </a:lnTo>
                <a:lnTo>
                  <a:pt x="760082" y="6589712"/>
                </a:lnTo>
                <a:lnTo>
                  <a:pt x="779132" y="6553200"/>
                </a:lnTo>
                <a:lnTo>
                  <a:pt x="817206" y="6477000"/>
                </a:lnTo>
                <a:lnTo>
                  <a:pt x="833081" y="6440487"/>
                </a:lnTo>
                <a:lnTo>
                  <a:pt x="848944" y="6399212"/>
                </a:lnTo>
                <a:lnTo>
                  <a:pt x="864819" y="6353175"/>
                </a:lnTo>
                <a:lnTo>
                  <a:pt x="875919" y="6300787"/>
                </a:lnTo>
                <a:lnTo>
                  <a:pt x="882269" y="6240462"/>
                </a:lnTo>
                <a:lnTo>
                  <a:pt x="885444" y="6172200"/>
                </a:lnTo>
                <a:lnTo>
                  <a:pt x="882269" y="6103937"/>
                </a:lnTo>
                <a:lnTo>
                  <a:pt x="875919" y="6043612"/>
                </a:lnTo>
                <a:lnTo>
                  <a:pt x="864819" y="5991225"/>
                </a:lnTo>
                <a:lnTo>
                  <a:pt x="848944" y="5945187"/>
                </a:lnTo>
                <a:lnTo>
                  <a:pt x="833081" y="5903912"/>
                </a:lnTo>
                <a:lnTo>
                  <a:pt x="817206" y="5867400"/>
                </a:lnTo>
                <a:lnTo>
                  <a:pt x="779132" y="5791200"/>
                </a:lnTo>
                <a:lnTo>
                  <a:pt x="760082" y="5754687"/>
                </a:lnTo>
                <a:lnTo>
                  <a:pt x="744220" y="5713412"/>
                </a:lnTo>
                <a:lnTo>
                  <a:pt x="729932" y="5667375"/>
                </a:lnTo>
                <a:lnTo>
                  <a:pt x="718832" y="5614987"/>
                </a:lnTo>
                <a:lnTo>
                  <a:pt x="710895" y="5554599"/>
                </a:lnTo>
                <a:lnTo>
                  <a:pt x="709307" y="5486400"/>
                </a:lnTo>
                <a:lnTo>
                  <a:pt x="710895" y="5418074"/>
                </a:lnTo>
                <a:lnTo>
                  <a:pt x="718832" y="5357749"/>
                </a:lnTo>
                <a:lnTo>
                  <a:pt x="729932" y="5305425"/>
                </a:lnTo>
                <a:lnTo>
                  <a:pt x="744220" y="5259324"/>
                </a:lnTo>
                <a:lnTo>
                  <a:pt x="760082" y="5218049"/>
                </a:lnTo>
                <a:lnTo>
                  <a:pt x="779132" y="5181600"/>
                </a:lnTo>
                <a:lnTo>
                  <a:pt x="817206" y="5105400"/>
                </a:lnTo>
                <a:lnTo>
                  <a:pt x="833081" y="5068824"/>
                </a:lnTo>
                <a:lnTo>
                  <a:pt x="848944" y="5027549"/>
                </a:lnTo>
                <a:lnTo>
                  <a:pt x="864819" y="4981575"/>
                </a:lnTo>
                <a:lnTo>
                  <a:pt x="875919" y="4929124"/>
                </a:lnTo>
                <a:lnTo>
                  <a:pt x="882269" y="4868799"/>
                </a:lnTo>
                <a:lnTo>
                  <a:pt x="885444" y="4800600"/>
                </a:lnTo>
                <a:lnTo>
                  <a:pt x="882269" y="4732274"/>
                </a:lnTo>
                <a:lnTo>
                  <a:pt x="875919" y="4671949"/>
                </a:lnTo>
                <a:lnTo>
                  <a:pt x="864819" y="4619625"/>
                </a:lnTo>
                <a:lnTo>
                  <a:pt x="848944" y="4573524"/>
                </a:lnTo>
                <a:lnTo>
                  <a:pt x="833081" y="4532249"/>
                </a:lnTo>
                <a:lnTo>
                  <a:pt x="817206" y="4495800"/>
                </a:lnTo>
                <a:lnTo>
                  <a:pt x="779132" y="4419600"/>
                </a:lnTo>
                <a:lnTo>
                  <a:pt x="760082" y="4383024"/>
                </a:lnTo>
                <a:lnTo>
                  <a:pt x="744220" y="4341749"/>
                </a:lnTo>
                <a:lnTo>
                  <a:pt x="729932" y="4295775"/>
                </a:lnTo>
                <a:lnTo>
                  <a:pt x="718832" y="4243324"/>
                </a:lnTo>
                <a:lnTo>
                  <a:pt x="710895" y="4182999"/>
                </a:lnTo>
                <a:lnTo>
                  <a:pt x="709307" y="4114800"/>
                </a:lnTo>
                <a:lnTo>
                  <a:pt x="710895" y="4046474"/>
                </a:lnTo>
                <a:lnTo>
                  <a:pt x="718832" y="3986149"/>
                </a:lnTo>
                <a:lnTo>
                  <a:pt x="729932" y="3933825"/>
                </a:lnTo>
                <a:lnTo>
                  <a:pt x="744220" y="3887724"/>
                </a:lnTo>
                <a:lnTo>
                  <a:pt x="760082" y="3846449"/>
                </a:lnTo>
                <a:lnTo>
                  <a:pt x="779132" y="3810000"/>
                </a:lnTo>
                <a:lnTo>
                  <a:pt x="817206" y="3733800"/>
                </a:lnTo>
                <a:lnTo>
                  <a:pt x="833081" y="3697224"/>
                </a:lnTo>
                <a:lnTo>
                  <a:pt x="848944" y="3655949"/>
                </a:lnTo>
                <a:lnTo>
                  <a:pt x="864819" y="3609975"/>
                </a:lnTo>
                <a:lnTo>
                  <a:pt x="875919" y="3557524"/>
                </a:lnTo>
                <a:lnTo>
                  <a:pt x="882269" y="3497199"/>
                </a:lnTo>
                <a:lnTo>
                  <a:pt x="885444" y="3427349"/>
                </a:lnTo>
                <a:lnTo>
                  <a:pt x="882269" y="3360674"/>
                </a:lnTo>
                <a:lnTo>
                  <a:pt x="875919" y="3300349"/>
                </a:lnTo>
                <a:lnTo>
                  <a:pt x="864819" y="3248025"/>
                </a:lnTo>
                <a:lnTo>
                  <a:pt x="848944" y="3201924"/>
                </a:lnTo>
                <a:lnTo>
                  <a:pt x="833081" y="3160649"/>
                </a:lnTo>
                <a:lnTo>
                  <a:pt x="817206" y="3124200"/>
                </a:lnTo>
                <a:lnTo>
                  <a:pt x="779132" y="3048000"/>
                </a:lnTo>
                <a:lnTo>
                  <a:pt x="760082" y="3011424"/>
                </a:lnTo>
                <a:lnTo>
                  <a:pt x="744220" y="2970149"/>
                </a:lnTo>
                <a:lnTo>
                  <a:pt x="729932" y="2924175"/>
                </a:lnTo>
                <a:lnTo>
                  <a:pt x="718832" y="2871724"/>
                </a:lnTo>
                <a:lnTo>
                  <a:pt x="710895" y="2811399"/>
                </a:lnTo>
                <a:lnTo>
                  <a:pt x="709307" y="2743200"/>
                </a:lnTo>
                <a:lnTo>
                  <a:pt x="710895" y="2674874"/>
                </a:lnTo>
                <a:lnTo>
                  <a:pt x="718832" y="2614549"/>
                </a:lnTo>
                <a:lnTo>
                  <a:pt x="729932" y="2562225"/>
                </a:lnTo>
                <a:lnTo>
                  <a:pt x="744220" y="2516124"/>
                </a:lnTo>
                <a:lnTo>
                  <a:pt x="760082" y="2474849"/>
                </a:lnTo>
                <a:lnTo>
                  <a:pt x="779132" y="2438400"/>
                </a:lnTo>
                <a:lnTo>
                  <a:pt x="817206" y="2362200"/>
                </a:lnTo>
                <a:lnTo>
                  <a:pt x="833081" y="2325624"/>
                </a:lnTo>
                <a:lnTo>
                  <a:pt x="848944" y="2284349"/>
                </a:lnTo>
                <a:lnTo>
                  <a:pt x="864819" y="2238375"/>
                </a:lnTo>
                <a:lnTo>
                  <a:pt x="875919" y="2185924"/>
                </a:lnTo>
                <a:lnTo>
                  <a:pt x="882269" y="2125599"/>
                </a:lnTo>
                <a:lnTo>
                  <a:pt x="885444" y="2057400"/>
                </a:lnTo>
                <a:lnTo>
                  <a:pt x="882269" y="1989074"/>
                </a:lnTo>
                <a:lnTo>
                  <a:pt x="875919" y="1928749"/>
                </a:lnTo>
                <a:lnTo>
                  <a:pt x="864819" y="1876425"/>
                </a:lnTo>
                <a:lnTo>
                  <a:pt x="848944" y="1830324"/>
                </a:lnTo>
                <a:lnTo>
                  <a:pt x="833081" y="1789049"/>
                </a:lnTo>
                <a:lnTo>
                  <a:pt x="817206" y="1752600"/>
                </a:lnTo>
                <a:lnTo>
                  <a:pt x="779132" y="1676400"/>
                </a:lnTo>
                <a:lnTo>
                  <a:pt x="760082" y="1639824"/>
                </a:lnTo>
                <a:lnTo>
                  <a:pt x="744220" y="1598549"/>
                </a:lnTo>
                <a:lnTo>
                  <a:pt x="729932" y="1552575"/>
                </a:lnTo>
                <a:lnTo>
                  <a:pt x="718832" y="1500124"/>
                </a:lnTo>
                <a:lnTo>
                  <a:pt x="710895" y="1439799"/>
                </a:lnTo>
                <a:lnTo>
                  <a:pt x="709307" y="1371600"/>
                </a:lnTo>
                <a:lnTo>
                  <a:pt x="710895" y="1303274"/>
                </a:lnTo>
                <a:lnTo>
                  <a:pt x="718832" y="1242949"/>
                </a:lnTo>
                <a:lnTo>
                  <a:pt x="729932" y="1190625"/>
                </a:lnTo>
                <a:lnTo>
                  <a:pt x="744220" y="1144524"/>
                </a:lnTo>
                <a:lnTo>
                  <a:pt x="760082" y="1103249"/>
                </a:lnTo>
                <a:lnTo>
                  <a:pt x="779132" y="1066800"/>
                </a:lnTo>
                <a:lnTo>
                  <a:pt x="817206" y="990600"/>
                </a:lnTo>
                <a:lnTo>
                  <a:pt x="833081" y="954024"/>
                </a:lnTo>
                <a:lnTo>
                  <a:pt x="848944" y="912749"/>
                </a:lnTo>
                <a:lnTo>
                  <a:pt x="864819" y="866775"/>
                </a:lnTo>
                <a:lnTo>
                  <a:pt x="875919" y="814324"/>
                </a:lnTo>
                <a:lnTo>
                  <a:pt x="882269" y="753999"/>
                </a:lnTo>
                <a:lnTo>
                  <a:pt x="885444" y="685800"/>
                </a:lnTo>
                <a:lnTo>
                  <a:pt x="882269" y="617474"/>
                </a:lnTo>
                <a:lnTo>
                  <a:pt x="875919" y="557149"/>
                </a:lnTo>
                <a:lnTo>
                  <a:pt x="864819" y="504825"/>
                </a:lnTo>
                <a:lnTo>
                  <a:pt x="848944" y="458724"/>
                </a:lnTo>
                <a:lnTo>
                  <a:pt x="833081" y="417449"/>
                </a:lnTo>
                <a:lnTo>
                  <a:pt x="817206" y="381000"/>
                </a:lnTo>
                <a:lnTo>
                  <a:pt x="779132" y="304800"/>
                </a:lnTo>
                <a:lnTo>
                  <a:pt x="760082" y="268224"/>
                </a:lnTo>
                <a:lnTo>
                  <a:pt x="744220" y="226949"/>
                </a:lnTo>
                <a:lnTo>
                  <a:pt x="729932" y="180975"/>
                </a:lnTo>
                <a:lnTo>
                  <a:pt x="718832" y="128524"/>
                </a:lnTo>
                <a:lnTo>
                  <a:pt x="710895" y="68199"/>
                </a:lnTo>
                <a:lnTo>
                  <a:pt x="709307" y="0"/>
                </a:lnTo>
                <a:close/>
              </a:path>
            </a:pathLst>
          </a:custGeom>
          <a:solidFill>
            <a:srgbClr val="0A07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908535" y="0"/>
            <a:ext cx="283845" cy="6858000"/>
          </a:xfrm>
          <a:custGeom>
            <a:avLst/>
            <a:gdLst/>
            <a:ahLst/>
            <a:cxnLst/>
            <a:rect l="l" t="t" r="r" b="b"/>
            <a:pathLst>
              <a:path w="283845" h="6858000">
                <a:moveTo>
                  <a:pt x="283464" y="0"/>
                </a:moveTo>
                <a:lnTo>
                  <a:pt x="0" y="0"/>
                </a:lnTo>
                <a:lnTo>
                  <a:pt x="0" y="6858000"/>
                </a:lnTo>
                <a:lnTo>
                  <a:pt x="283464" y="6858000"/>
                </a:lnTo>
                <a:lnTo>
                  <a:pt x="283464" y="0"/>
                </a:lnTo>
                <a:close/>
              </a:path>
            </a:pathLst>
          </a:custGeom>
          <a:solidFill>
            <a:srgbClr val="61B4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0578" y="332943"/>
            <a:ext cx="10020300" cy="803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rgbClr val="0A072D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6500" y="2279650"/>
            <a:ext cx="10267950" cy="2475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 descr=""/>
            <p:cNvSpPr/>
            <p:nvPr/>
          </p:nvSpPr>
          <p:spPr>
            <a:xfrm>
              <a:off x="283463" y="0"/>
              <a:ext cx="11908790" cy="6858000"/>
            </a:xfrm>
            <a:custGeom>
              <a:avLst/>
              <a:gdLst/>
              <a:ahLst/>
              <a:cxnLst/>
              <a:rect l="l" t="t" r="r" b="b"/>
              <a:pathLst>
                <a:path w="11908790" h="6858000">
                  <a:moveTo>
                    <a:pt x="0" y="6858000"/>
                  </a:moveTo>
                  <a:lnTo>
                    <a:pt x="11908536" y="6858000"/>
                  </a:lnTo>
                  <a:lnTo>
                    <a:pt x="11908536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61B4C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557015" y="630936"/>
              <a:ext cx="5234940" cy="5229225"/>
            </a:xfrm>
            <a:custGeom>
              <a:avLst/>
              <a:gdLst/>
              <a:ahLst/>
              <a:cxnLst/>
              <a:rect l="l" t="t" r="r" b="b"/>
              <a:pathLst>
                <a:path w="5234940" h="5229225">
                  <a:moveTo>
                    <a:pt x="2617470" y="0"/>
                  </a:moveTo>
                  <a:lnTo>
                    <a:pt x="2566670" y="4699"/>
                  </a:lnTo>
                  <a:lnTo>
                    <a:pt x="2517521" y="17399"/>
                  </a:lnTo>
                  <a:lnTo>
                    <a:pt x="2469896" y="36449"/>
                  </a:lnTo>
                  <a:lnTo>
                    <a:pt x="2420620" y="60325"/>
                  </a:lnTo>
                  <a:lnTo>
                    <a:pt x="2374646" y="87249"/>
                  </a:lnTo>
                  <a:lnTo>
                    <a:pt x="2327021" y="115824"/>
                  </a:lnTo>
                  <a:lnTo>
                    <a:pt x="2231771" y="166624"/>
                  </a:lnTo>
                  <a:lnTo>
                    <a:pt x="2184146" y="185674"/>
                  </a:lnTo>
                  <a:lnTo>
                    <a:pt x="2134870" y="198374"/>
                  </a:lnTo>
                  <a:lnTo>
                    <a:pt x="2085721" y="204724"/>
                  </a:lnTo>
                  <a:lnTo>
                    <a:pt x="2033397" y="204724"/>
                  </a:lnTo>
                  <a:lnTo>
                    <a:pt x="1979422" y="201549"/>
                  </a:lnTo>
                  <a:lnTo>
                    <a:pt x="1925447" y="195199"/>
                  </a:lnTo>
                  <a:lnTo>
                    <a:pt x="1871472" y="187325"/>
                  </a:lnTo>
                  <a:lnTo>
                    <a:pt x="1817497" y="180975"/>
                  </a:lnTo>
                  <a:lnTo>
                    <a:pt x="1763522" y="176149"/>
                  </a:lnTo>
                  <a:lnTo>
                    <a:pt x="1712722" y="177800"/>
                  </a:lnTo>
                  <a:lnTo>
                    <a:pt x="1663446" y="184150"/>
                  </a:lnTo>
                  <a:lnTo>
                    <a:pt x="1615821" y="198374"/>
                  </a:lnTo>
                  <a:lnTo>
                    <a:pt x="1576197" y="219075"/>
                  </a:lnTo>
                  <a:lnTo>
                    <a:pt x="1538097" y="245999"/>
                  </a:lnTo>
                  <a:lnTo>
                    <a:pt x="1504823" y="277749"/>
                  </a:lnTo>
                  <a:lnTo>
                    <a:pt x="1471422" y="314325"/>
                  </a:lnTo>
                  <a:lnTo>
                    <a:pt x="1441323" y="352425"/>
                  </a:lnTo>
                  <a:lnTo>
                    <a:pt x="1380998" y="431800"/>
                  </a:lnTo>
                  <a:lnTo>
                    <a:pt x="1350772" y="469900"/>
                  </a:lnTo>
                  <a:lnTo>
                    <a:pt x="1319022" y="506349"/>
                  </a:lnTo>
                  <a:lnTo>
                    <a:pt x="1282573" y="538099"/>
                  </a:lnTo>
                  <a:lnTo>
                    <a:pt x="1247648" y="566674"/>
                  </a:lnTo>
                  <a:lnTo>
                    <a:pt x="1207897" y="588899"/>
                  </a:lnTo>
                  <a:lnTo>
                    <a:pt x="1165098" y="607949"/>
                  </a:lnTo>
                  <a:lnTo>
                    <a:pt x="1118997" y="623824"/>
                  </a:lnTo>
                  <a:lnTo>
                    <a:pt x="1071372" y="638175"/>
                  </a:lnTo>
                  <a:lnTo>
                    <a:pt x="1023874" y="650875"/>
                  </a:lnTo>
                  <a:lnTo>
                    <a:pt x="974598" y="663575"/>
                  </a:lnTo>
                  <a:lnTo>
                    <a:pt x="928624" y="677799"/>
                  </a:lnTo>
                  <a:lnTo>
                    <a:pt x="882523" y="693674"/>
                  </a:lnTo>
                  <a:lnTo>
                    <a:pt x="839724" y="712724"/>
                  </a:lnTo>
                  <a:lnTo>
                    <a:pt x="801624" y="736600"/>
                  </a:lnTo>
                  <a:lnTo>
                    <a:pt x="766699" y="765175"/>
                  </a:lnTo>
                  <a:lnTo>
                    <a:pt x="738124" y="800100"/>
                  </a:lnTo>
                  <a:lnTo>
                    <a:pt x="714248" y="838200"/>
                  </a:lnTo>
                  <a:lnTo>
                    <a:pt x="695198" y="880999"/>
                  </a:lnTo>
                  <a:lnTo>
                    <a:pt x="679323" y="926973"/>
                  </a:lnTo>
                  <a:lnTo>
                    <a:pt x="665099" y="973074"/>
                  </a:lnTo>
                  <a:lnTo>
                    <a:pt x="652399" y="1022223"/>
                  </a:lnTo>
                  <a:lnTo>
                    <a:pt x="639699" y="1069848"/>
                  </a:lnTo>
                  <a:lnTo>
                    <a:pt x="625348" y="1117473"/>
                  </a:lnTo>
                  <a:lnTo>
                    <a:pt x="609473" y="1163574"/>
                  </a:lnTo>
                  <a:lnTo>
                    <a:pt x="590423" y="1206373"/>
                  </a:lnTo>
                  <a:lnTo>
                    <a:pt x="568198" y="1246124"/>
                  </a:lnTo>
                  <a:lnTo>
                    <a:pt x="539623" y="1281049"/>
                  </a:lnTo>
                  <a:lnTo>
                    <a:pt x="508000" y="1317498"/>
                  </a:lnTo>
                  <a:lnTo>
                    <a:pt x="471424" y="1349248"/>
                  </a:lnTo>
                  <a:lnTo>
                    <a:pt x="352425" y="1439799"/>
                  </a:lnTo>
                  <a:lnTo>
                    <a:pt x="314325" y="1469898"/>
                  </a:lnTo>
                  <a:lnTo>
                    <a:pt x="277749" y="1503299"/>
                  </a:lnTo>
                  <a:lnTo>
                    <a:pt x="245999" y="1536573"/>
                  </a:lnTo>
                  <a:lnTo>
                    <a:pt x="219075" y="1574673"/>
                  </a:lnTo>
                  <a:lnTo>
                    <a:pt x="198374" y="1614424"/>
                  </a:lnTo>
                  <a:lnTo>
                    <a:pt x="184150" y="1662049"/>
                  </a:lnTo>
                  <a:lnTo>
                    <a:pt x="177800" y="1711198"/>
                  </a:lnTo>
                  <a:lnTo>
                    <a:pt x="176149" y="1761998"/>
                  </a:lnTo>
                  <a:lnTo>
                    <a:pt x="180975" y="1815973"/>
                  </a:lnTo>
                  <a:lnTo>
                    <a:pt x="187325" y="1869948"/>
                  </a:lnTo>
                  <a:lnTo>
                    <a:pt x="195199" y="1923923"/>
                  </a:lnTo>
                  <a:lnTo>
                    <a:pt x="201549" y="1977898"/>
                  </a:lnTo>
                  <a:lnTo>
                    <a:pt x="204724" y="2031873"/>
                  </a:lnTo>
                  <a:lnTo>
                    <a:pt x="204724" y="2084197"/>
                  </a:lnTo>
                  <a:lnTo>
                    <a:pt x="198374" y="2133473"/>
                  </a:lnTo>
                  <a:lnTo>
                    <a:pt x="185674" y="2182622"/>
                  </a:lnTo>
                  <a:lnTo>
                    <a:pt x="166624" y="2228723"/>
                  </a:lnTo>
                  <a:lnTo>
                    <a:pt x="142875" y="2276348"/>
                  </a:lnTo>
                  <a:lnTo>
                    <a:pt x="115824" y="2323973"/>
                  </a:lnTo>
                  <a:lnTo>
                    <a:pt x="87249" y="2371598"/>
                  </a:lnTo>
                  <a:lnTo>
                    <a:pt x="60325" y="2417572"/>
                  </a:lnTo>
                  <a:lnTo>
                    <a:pt x="36449" y="2466848"/>
                  </a:lnTo>
                  <a:lnTo>
                    <a:pt x="17399" y="2514473"/>
                  </a:lnTo>
                  <a:lnTo>
                    <a:pt x="4699" y="2563622"/>
                  </a:lnTo>
                  <a:lnTo>
                    <a:pt x="0" y="2614422"/>
                  </a:lnTo>
                  <a:lnTo>
                    <a:pt x="4699" y="2665222"/>
                  </a:lnTo>
                  <a:lnTo>
                    <a:pt x="17399" y="2714371"/>
                  </a:lnTo>
                  <a:lnTo>
                    <a:pt x="36449" y="2761996"/>
                  </a:lnTo>
                  <a:lnTo>
                    <a:pt x="60325" y="2811272"/>
                  </a:lnTo>
                  <a:lnTo>
                    <a:pt x="87249" y="2857246"/>
                  </a:lnTo>
                  <a:lnTo>
                    <a:pt x="115824" y="2904871"/>
                  </a:lnTo>
                  <a:lnTo>
                    <a:pt x="142875" y="2952496"/>
                  </a:lnTo>
                  <a:lnTo>
                    <a:pt x="166624" y="3000121"/>
                  </a:lnTo>
                  <a:lnTo>
                    <a:pt x="185674" y="3046222"/>
                  </a:lnTo>
                  <a:lnTo>
                    <a:pt x="198374" y="3095371"/>
                  </a:lnTo>
                  <a:lnTo>
                    <a:pt x="204724" y="3144647"/>
                  </a:lnTo>
                  <a:lnTo>
                    <a:pt x="204724" y="3196971"/>
                  </a:lnTo>
                  <a:lnTo>
                    <a:pt x="201549" y="3250946"/>
                  </a:lnTo>
                  <a:lnTo>
                    <a:pt x="195199" y="3304921"/>
                  </a:lnTo>
                  <a:lnTo>
                    <a:pt x="187325" y="3358896"/>
                  </a:lnTo>
                  <a:lnTo>
                    <a:pt x="180975" y="3412871"/>
                  </a:lnTo>
                  <a:lnTo>
                    <a:pt x="176149" y="3466846"/>
                  </a:lnTo>
                  <a:lnTo>
                    <a:pt x="177800" y="3517646"/>
                  </a:lnTo>
                  <a:lnTo>
                    <a:pt x="184150" y="3566795"/>
                  </a:lnTo>
                  <a:lnTo>
                    <a:pt x="198374" y="3614420"/>
                  </a:lnTo>
                  <a:lnTo>
                    <a:pt x="219075" y="3654171"/>
                  </a:lnTo>
                  <a:lnTo>
                    <a:pt x="245999" y="3692271"/>
                  </a:lnTo>
                  <a:lnTo>
                    <a:pt x="277749" y="3725545"/>
                  </a:lnTo>
                  <a:lnTo>
                    <a:pt x="314325" y="3758946"/>
                  </a:lnTo>
                  <a:lnTo>
                    <a:pt x="352425" y="3789045"/>
                  </a:lnTo>
                  <a:lnTo>
                    <a:pt x="471424" y="3879596"/>
                  </a:lnTo>
                  <a:lnTo>
                    <a:pt x="508000" y="3911346"/>
                  </a:lnTo>
                  <a:lnTo>
                    <a:pt x="539623" y="3947795"/>
                  </a:lnTo>
                  <a:lnTo>
                    <a:pt x="568198" y="3982720"/>
                  </a:lnTo>
                  <a:lnTo>
                    <a:pt x="590423" y="4022471"/>
                  </a:lnTo>
                  <a:lnTo>
                    <a:pt x="609473" y="4065270"/>
                  </a:lnTo>
                  <a:lnTo>
                    <a:pt x="625348" y="4111371"/>
                  </a:lnTo>
                  <a:lnTo>
                    <a:pt x="639699" y="4158996"/>
                  </a:lnTo>
                  <a:lnTo>
                    <a:pt x="652399" y="4206621"/>
                  </a:lnTo>
                  <a:lnTo>
                    <a:pt x="665099" y="4255770"/>
                  </a:lnTo>
                  <a:lnTo>
                    <a:pt x="679323" y="4301871"/>
                  </a:lnTo>
                  <a:lnTo>
                    <a:pt x="695198" y="4347845"/>
                  </a:lnTo>
                  <a:lnTo>
                    <a:pt x="714248" y="4390644"/>
                  </a:lnTo>
                  <a:lnTo>
                    <a:pt x="738124" y="4428744"/>
                  </a:lnTo>
                  <a:lnTo>
                    <a:pt x="766699" y="4463669"/>
                  </a:lnTo>
                  <a:lnTo>
                    <a:pt x="801624" y="4492244"/>
                  </a:lnTo>
                  <a:lnTo>
                    <a:pt x="839724" y="4516120"/>
                  </a:lnTo>
                  <a:lnTo>
                    <a:pt x="882523" y="4535170"/>
                  </a:lnTo>
                  <a:lnTo>
                    <a:pt x="928624" y="4551045"/>
                  </a:lnTo>
                  <a:lnTo>
                    <a:pt x="974598" y="4565269"/>
                  </a:lnTo>
                  <a:lnTo>
                    <a:pt x="1023874" y="4577969"/>
                  </a:lnTo>
                  <a:lnTo>
                    <a:pt x="1071372" y="4590669"/>
                  </a:lnTo>
                  <a:lnTo>
                    <a:pt x="1118997" y="4605020"/>
                  </a:lnTo>
                  <a:lnTo>
                    <a:pt x="1165098" y="4620895"/>
                  </a:lnTo>
                  <a:lnTo>
                    <a:pt x="1207897" y="4639945"/>
                  </a:lnTo>
                  <a:lnTo>
                    <a:pt x="1247648" y="4662170"/>
                  </a:lnTo>
                  <a:lnTo>
                    <a:pt x="1282573" y="4690745"/>
                  </a:lnTo>
                  <a:lnTo>
                    <a:pt x="1319022" y="4722495"/>
                  </a:lnTo>
                  <a:lnTo>
                    <a:pt x="1350772" y="4758944"/>
                  </a:lnTo>
                  <a:lnTo>
                    <a:pt x="1380998" y="4797044"/>
                  </a:lnTo>
                  <a:lnTo>
                    <a:pt x="1441323" y="4876419"/>
                  </a:lnTo>
                  <a:lnTo>
                    <a:pt x="1471422" y="4914519"/>
                  </a:lnTo>
                  <a:lnTo>
                    <a:pt x="1504823" y="4951095"/>
                  </a:lnTo>
                  <a:lnTo>
                    <a:pt x="1538097" y="4982794"/>
                  </a:lnTo>
                  <a:lnTo>
                    <a:pt x="1576197" y="5009781"/>
                  </a:lnTo>
                  <a:lnTo>
                    <a:pt x="1615821" y="5030419"/>
                  </a:lnTo>
                  <a:lnTo>
                    <a:pt x="1663446" y="5044706"/>
                  </a:lnTo>
                  <a:lnTo>
                    <a:pt x="1712722" y="5051056"/>
                  </a:lnTo>
                  <a:lnTo>
                    <a:pt x="1763522" y="5052644"/>
                  </a:lnTo>
                  <a:lnTo>
                    <a:pt x="1817497" y="5047881"/>
                  </a:lnTo>
                  <a:lnTo>
                    <a:pt x="1871472" y="5041531"/>
                  </a:lnTo>
                  <a:lnTo>
                    <a:pt x="1925447" y="5033594"/>
                  </a:lnTo>
                  <a:lnTo>
                    <a:pt x="1979422" y="5027244"/>
                  </a:lnTo>
                  <a:lnTo>
                    <a:pt x="2033397" y="5024069"/>
                  </a:lnTo>
                  <a:lnTo>
                    <a:pt x="2085721" y="5024069"/>
                  </a:lnTo>
                  <a:lnTo>
                    <a:pt x="2134870" y="5030419"/>
                  </a:lnTo>
                  <a:lnTo>
                    <a:pt x="2184146" y="5043119"/>
                  </a:lnTo>
                  <a:lnTo>
                    <a:pt x="2231771" y="5062169"/>
                  </a:lnTo>
                  <a:lnTo>
                    <a:pt x="2327021" y="5112969"/>
                  </a:lnTo>
                  <a:lnTo>
                    <a:pt x="2374646" y="5141531"/>
                  </a:lnTo>
                  <a:lnTo>
                    <a:pt x="2420620" y="5168519"/>
                  </a:lnTo>
                  <a:lnTo>
                    <a:pt x="2469896" y="5192331"/>
                  </a:lnTo>
                  <a:lnTo>
                    <a:pt x="2517521" y="5211381"/>
                  </a:lnTo>
                  <a:lnTo>
                    <a:pt x="2566670" y="5224081"/>
                  </a:lnTo>
                  <a:lnTo>
                    <a:pt x="2617470" y="5228844"/>
                  </a:lnTo>
                  <a:lnTo>
                    <a:pt x="2668270" y="5224081"/>
                  </a:lnTo>
                  <a:lnTo>
                    <a:pt x="2717419" y="5211381"/>
                  </a:lnTo>
                  <a:lnTo>
                    <a:pt x="2765044" y="5192331"/>
                  </a:lnTo>
                  <a:lnTo>
                    <a:pt x="2814320" y="5168519"/>
                  </a:lnTo>
                  <a:lnTo>
                    <a:pt x="2860294" y="5141531"/>
                  </a:lnTo>
                  <a:lnTo>
                    <a:pt x="2907919" y="5112969"/>
                  </a:lnTo>
                  <a:lnTo>
                    <a:pt x="3003168" y="5062169"/>
                  </a:lnTo>
                  <a:lnTo>
                    <a:pt x="3049269" y="5043119"/>
                  </a:lnTo>
                  <a:lnTo>
                    <a:pt x="3100069" y="5030419"/>
                  </a:lnTo>
                  <a:lnTo>
                    <a:pt x="3149218" y="5024069"/>
                  </a:lnTo>
                  <a:lnTo>
                    <a:pt x="3201542" y="5024069"/>
                  </a:lnTo>
                  <a:lnTo>
                    <a:pt x="3255517" y="5027244"/>
                  </a:lnTo>
                  <a:lnTo>
                    <a:pt x="3309492" y="5033594"/>
                  </a:lnTo>
                  <a:lnTo>
                    <a:pt x="3363467" y="5041531"/>
                  </a:lnTo>
                  <a:lnTo>
                    <a:pt x="3417442" y="5047881"/>
                  </a:lnTo>
                  <a:lnTo>
                    <a:pt x="3471417" y="5052644"/>
                  </a:lnTo>
                  <a:lnTo>
                    <a:pt x="3522217" y="5051056"/>
                  </a:lnTo>
                  <a:lnTo>
                    <a:pt x="3571493" y="5044706"/>
                  </a:lnTo>
                  <a:lnTo>
                    <a:pt x="3619118" y="5030419"/>
                  </a:lnTo>
                  <a:lnTo>
                    <a:pt x="3658742" y="5009781"/>
                  </a:lnTo>
                  <a:lnTo>
                    <a:pt x="3696842" y="4982794"/>
                  </a:lnTo>
                  <a:lnTo>
                    <a:pt x="3730116" y="4951095"/>
                  </a:lnTo>
                  <a:lnTo>
                    <a:pt x="3763517" y="4914519"/>
                  </a:lnTo>
                  <a:lnTo>
                    <a:pt x="3793616" y="4876419"/>
                  </a:lnTo>
                  <a:lnTo>
                    <a:pt x="3853941" y="4797044"/>
                  </a:lnTo>
                  <a:lnTo>
                    <a:pt x="3884167" y="4758944"/>
                  </a:lnTo>
                  <a:lnTo>
                    <a:pt x="3915917" y="4722495"/>
                  </a:lnTo>
                  <a:lnTo>
                    <a:pt x="3952366" y="4690745"/>
                  </a:lnTo>
                  <a:lnTo>
                    <a:pt x="3987291" y="4662170"/>
                  </a:lnTo>
                  <a:lnTo>
                    <a:pt x="4027042" y="4639945"/>
                  </a:lnTo>
                  <a:lnTo>
                    <a:pt x="4069841" y="4620895"/>
                  </a:lnTo>
                  <a:lnTo>
                    <a:pt x="4115942" y="4605020"/>
                  </a:lnTo>
                  <a:lnTo>
                    <a:pt x="4163567" y="4590669"/>
                  </a:lnTo>
                  <a:lnTo>
                    <a:pt x="4211066" y="4577969"/>
                  </a:lnTo>
                  <a:lnTo>
                    <a:pt x="4260342" y="4565269"/>
                  </a:lnTo>
                  <a:lnTo>
                    <a:pt x="4306316" y="4551045"/>
                  </a:lnTo>
                  <a:lnTo>
                    <a:pt x="4352417" y="4535170"/>
                  </a:lnTo>
                  <a:lnTo>
                    <a:pt x="4395216" y="4516120"/>
                  </a:lnTo>
                  <a:lnTo>
                    <a:pt x="4433316" y="4492244"/>
                  </a:lnTo>
                  <a:lnTo>
                    <a:pt x="4468241" y="4463669"/>
                  </a:lnTo>
                  <a:lnTo>
                    <a:pt x="4496816" y="4428744"/>
                  </a:lnTo>
                  <a:lnTo>
                    <a:pt x="4520692" y="4390644"/>
                  </a:lnTo>
                  <a:lnTo>
                    <a:pt x="4539742" y="4347845"/>
                  </a:lnTo>
                  <a:lnTo>
                    <a:pt x="4555617" y="4301871"/>
                  </a:lnTo>
                  <a:lnTo>
                    <a:pt x="4569841" y="4255770"/>
                  </a:lnTo>
                  <a:lnTo>
                    <a:pt x="4582541" y="4206621"/>
                  </a:lnTo>
                  <a:lnTo>
                    <a:pt x="4595241" y="4158996"/>
                  </a:lnTo>
                  <a:lnTo>
                    <a:pt x="4609592" y="4111371"/>
                  </a:lnTo>
                  <a:lnTo>
                    <a:pt x="4625467" y="4065270"/>
                  </a:lnTo>
                  <a:lnTo>
                    <a:pt x="4644517" y="4022471"/>
                  </a:lnTo>
                  <a:lnTo>
                    <a:pt x="4666742" y="3982720"/>
                  </a:lnTo>
                  <a:lnTo>
                    <a:pt x="4695317" y="3947795"/>
                  </a:lnTo>
                  <a:lnTo>
                    <a:pt x="4726940" y="3911346"/>
                  </a:lnTo>
                  <a:lnTo>
                    <a:pt x="4763516" y="3879596"/>
                  </a:lnTo>
                  <a:lnTo>
                    <a:pt x="4801616" y="3849370"/>
                  </a:lnTo>
                  <a:lnTo>
                    <a:pt x="4842891" y="3819271"/>
                  </a:lnTo>
                  <a:lnTo>
                    <a:pt x="4882515" y="3789045"/>
                  </a:lnTo>
                  <a:lnTo>
                    <a:pt x="4920615" y="3758946"/>
                  </a:lnTo>
                  <a:lnTo>
                    <a:pt x="4957191" y="3725545"/>
                  </a:lnTo>
                  <a:lnTo>
                    <a:pt x="4988941" y="3692271"/>
                  </a:lnTo>
                  <a:lnTo>
                    <a:pt x="5015865" y="3654171"/>
                  </a:lnTo>
                  <a:lnTo>
                    <a:pt x="5036566" y="3614420"/>
                  </a:lnTo>
                  <a:lnTo>
                    <a:pt x="5050790" y="3566795"/>
                  </a:lnTo>
                  <a:lnTo>
                    <a:pt x="5057140" y="3517646"/>
                  </a:lnTo>
                  <a:lnTo>
                    <a:pt x="5058791" y="3466846"/>
                  </a:lnTo>
                  <a:lnTo>
                    <a:pt x="5053965" y="3412871"/>
                  </a:lnTo>
                  <a:lnTo>
                    <a:pt x="5047615" y="3358896"/>
                  </a:lnTo>
                  <a:lnTo>
                    <a:pt x="5039741" y="3304921"/>
                  </a:lnTo>
                  <a:lnTo>
                    <a:pt x="5033391" y="3250946"/>
                  </a:lnTo>
                  <a:lnTo>
                    <a:pt x="5030216" y="3196971"/>
                  </a:lnTo>
                  <a:lnTo>
                    <a:pt x="5030216" y="3144647"/>
                  </a:lnTo>
                  <a:lnTo>
                    <a:pt x="5036566" y="3095371"/>
                  </a:lnTo>
                  <a:lnTo>
                    <a:pt x="5049266" y="3046222"/>
                  </a:lnTo>
                  <a:lnTo>
                    <a:pt x="5068316" y="3000121"/>
                  </a:lnTo>
                  <a:lnTo>
                    <a:pt x="5119116" y="2904871"/>
                  </a:lnTo>
                  <a:lnTo>
                    <a:pt x="5147691" y="2857246"/>
                  </a:lnTo>
                  <a:lnTo>
                    <a:pt x="5174615" y="2811272"/>
                  </a:lnTo>
                  <a:lnTo>
                    <a:pt x="5198491" y="2761996"/>
                  </a:lnTo>
                  <a:lnTo>
                    <a:pt x="5217541" y="2714371"/>
                  </a:lnTo>
                  <a:lnTo>
                    <a:pt x="5230241" y="2665222"/>
                  </a:lnTo>
                  <a:lnTo>
                    <a:pt x="5234940" y="2614422"/>
                  </a:lnTo>
                  <a:lnTo>
                    <a:pt x="5230241" y="2563622"/>
                  </a:lnTo>
                  <a:lnTo>
                    <a:pt x="5217541" y="2514473"/>
                  </a:lnTo>
                  <a:lnTo>
                    <a:pt x="5198491" y="2466848"/>
                  </a:lnTo>
                  <a:lnTo>
                    <a:pt x="5174615" y="2417572"/>
                  </a:lnTo>
                  <a:lnTo>
                    <a:pt x="5147691" y="2371598"/>
                  </a:lnTo>
                  <a:lnTo>
                    <a:pt x="5119116" y="2323973"/>
                  </a:lnTo>
                  <a:lnTo>
                    <a:pt x="5068316" y="2228723"/>
                  </a:lnTo>
                  <a:lnTo>
                    <a:pt x="5049266" y="2182622"/>
                  </a:lnTo>
                  <a:lnTo>
                    <a:pt x="5036566" y="2133473"/>
                  </a:lnTo>
                  <a:lnTo>
                    <a:pt x="5030216" y="2084197"/>
                  </a:lnTo>
                  <a:lnTo>
                    <a:pt x="5030216" y="2031873"/>
                  </a:lnTo>
                  <a:lnTo>
                    <a:pt x="5033391" y="1977898"/>
                  </a:lnTo>
                  <a:lnTo>
                    <a:pt x="5039741" y="1923923"/>
                  </a:lnTo>
                  <a:lnTo>
                    <a:pt x="5047615" y="1869948"/>
                  </a:lnTo>
                  <a:lnTo>
                    <a:pt x="5053965" y="1815973"/>
                  </a:lnTo>
                  <a:lnTo>
                    <a:pt x="5058791" y="1761998"/>
                  </a:lnTo>
                  <a:lnTo>
                    <a:pt x="5057140" y="1711198"/>
                  </a:lnTo>
                  <a:lnTo>
                    <a:pt x="5050790" y="1662049"/>
                  </a:lnTo>
                  <a:lnTo>
                    <a:pt x="5036566" y="1614424"/>
                  </a:lnTo>
                  <a:lnTo>
                    <a:pt x="5015865" y="1574673"/>
                  </a:lnTo>
                  <a:lnTo>
                    <a:pt x="4988941" y="1536573"/>
                  </a:lnTo>
                  <a:lnTo>
                    <a:pt x="4957191" y="1503299"/>
                  </a:lnTo>
                  <a:lnTo>
                    <a:pt x="4920615" y="1469898"/>
                  </a:lnTo>
                  <a:lnTo>
                    <a:pt x="4882515" y="1439799"/>
                  </a:lnTo>
                  <a:lnTo>
                    <a:pt x="4842891" y="1409573"/>
                  </a:lnTo>
                  <a:lnTo>
                    <a:pt x="4801616" y="1379474"/>
                  </a:lnTo>
                  <a:lnTo>
                    <a:pt x="4763516" y="1349248"/>
                  </a:lnTo>
                  <a:lnTo>
                    <a:pt x="4726940" y="1317498"/>
                  </a:lnTo>
                  <a:lnTo>
                    <a:pt x="4695317" y="1281049"/>
                  </a:lnTo>
                  <a:lnTo>
                    <a:pt x="4666742" y="1246124"/>
                  </a:lnTo>
                  <a:lnTo>
                    <a:pt x="4644517" y="1206373"/>
                  </a:lnTo>
                  <a:lnTo>
                    <a:pt x="4625467" y="1163574"/>
                  </a:lnTo>
                  <a:lnTo>
                    <a:pt x="4609592" y="1117473"/>
                  </a:lnTo>
                  <a:lnTo>
                    <a:pt x="4595241" y="1069848"/>
                  </a:lnTo>
                  <a:lnTo>
                    <a:pt x="4582541" y="1022223"/>
                  </a:lnTo>
                  <a:lnTo>
                    <a:pt x="4569841" y="973074"/>
                  </a:lnTo>
                  <a:lnTo>
                    <a:pt x="4555617" y="926973"/>
                  </a:lnTo>
                  <a:lnTo>
                    <a:pt x="4539742" y="880999"/>
                  </a:lnTo>
                  <a:lnTo>
                    <a:pt x="4520692" y="838200"/>
                  </a:lnTo>
                  <a:lnTo>
                    <a:pt x="4496816" y="800100"/>
                  </a:lnTo>
                  <a:lnTo>
                    <a:pt x="4468241" y="765175"/>
                  </a:lnTo>
                  <a:lnTo>
                    <a:pt x="4433316" y="736600"/>
                  </a:lnTo>
                  <a:lnTo>
                    <a:pt x="4395216" y="712724"/>
                  </a:lnTo>
                  <a:lnTo>
                    <a:pt x="4352417" y="693674"/>
                  </a:lnTo>
                  <a:lnTo>
                    <a:pt x="4306316" y="677799"/>
                  </a:lnTo>
                  <a:lnTo>
                    <a:pt x="4260342" y="663575"/>
                  </a:lnTo>
                  <a:lnTo>
                    <a:pt x="4211066" y="650875"/>
                  </a:lnTo>
                  <a:lnTo>
                    <a:pt x="4163567" y="638175"/>
                  </a:lnTo>
                  <a:lnTo>
                    <a:pt x="4115942" y="623824"/>
                  </a:lnTo>
                  <a:lnTo>
                    <a:pt x="4069841" y="607949"/>
                  </a:lnTo>
                  <a:lnTo>
                    <a:pt x="4027042" y="588899"/>
                  </a:lnTo>
                  <a:lnTo>
                    <a:pt x="3987291" y="566674"/>
                  </a:lnTo>
                  <a:lnTo>
                    <a:pt x="3952366" y="538099"/>
                  </a:lnTo>
                  <a:lnTo>
                    <a:pt x="3915917" y="506349"/>
                  </a:lnTo>
                  <a:lnTo>
                    <a:pt x="3884167" y="469900"/>
                  </a:lnTo>
                  <a:lnTo>
                    <a:pt x="3853941" y="431800"/>
                  </a:lnTo>
                  <a:lnTo>
                    <a:pt x="3793616" y="352425"/>
                  </a:lnTo>
                  <a:lnTo>
                    <a:pt x="3763517" y="314325"/>
                  </a:lnTo>
                  <a:lnTo>
                    <a:pt x="3730116" y="277749"/>
                  </a:lnTo>
                  <a:lnTo>
                    <a:pt x="3696842" y="245999"/>
                  </a:lnTo>
                  <a:lnTo>
                    <a:pt x="3658742" y="219075"/>
                  </a:lnTo>
                  <a:lnTo>
                    <a:pt x="3619118" y="198374"/>
                  </a:lnTo>
                  <a:lnTo>
                    <a:pt x="3571493" y="184150"/>
                  </a:lnTo>
                  <a:lnTo>
                    <a:pt x="3522217" y="177800"/>
                  </a:lnTo>
                  <a:lnTo>
                    <a:pt x="3471417" y="176149"/>
                  </a:lnTo>
                  <a:lnTo>
                    <a:pt x="3417442" y="180975"/>
                  </a:lnTo>
                  <a:lnTo>
                    <a:pt x="3363467" y="187325"/>
                  </a:lnTo>
                  <a:lnTo>
                    <a:pt x="3309492" y="195199"/>
                  </a:lnTo>
                  <a:lnTo>
                    <a:pt x="3255517" y="201549"/>
                  </a:lnTo>
                  <a:lnTo>
                    <a:pt x="3201542" y="204724"/>
                  </a:lnTo>
                  <a:lnTo>
                    <a:pt x="3149218" y="204724"/>
                  </a:lnTo>
                  <a:lnTo>
                    <a:pt x="3100069" y="198374"/>
                  </a:lnTo>
                  <a:lnTo>
                    <a:pt x="3049269" y="185674"/>
                  </a:lnTo>
                  <a:lnTo>
                    <a:pt x="3003168" y="166624"/>
                  </a:lnTo>
                  <a:lnTo>
                    <a:pt x="2907919" y="115824"/>
                  </a:lnTo>
                  <a:lnTo>
                    <a:pt x="2860294" y="87249"/>
                  </a:lnTo>
                  <a:lnTo>
                    <a:pt x="2814320" y="60325"/>
                  </a:lnTo>
                  <a:lnTo>
                    <a:pt x="2765044" y="36449"/>
                  </a:lnTo>
                  <a:lnTo>
                    <a:pt x="2717419" y="17399"/>
                  </a:lnTo>
                  <a:lnTo>
                    <a:pt x="2668270" y="4699"/>
                  </a:lnTo>
                  <a:lnTo>
                    <a:pt x="2617470" y="0"/>
                  </a:lnTo>
                  <a:close/>
                </a:path>
              </a:pathLst>
            </a:custGeom>
            <a:solidFill>
              <a:srgbClr val="F3F3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283845" cy="6858000"/>
            </a:xfrm>
            <a:custGeom>
              <a:avLst/>
              <a:gdLst/>
              <a:ahLst/>
              <a:cxnLst/>
              <a:rect l="l" t="t" r="r" b="b"/>
              <a:pathLst>
                <a:path w="283845" h="6858000">
                  <a:moveTo>
                    <a:pt x="283464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83464" y="6858000"/>
                  </a:lnTo>
                  <a:lnTo>
                    <a:pt x="283464" y="0"/>
                  </a:lnTo>
                  <a:close/>
                </a:path>
              </a:pathLst>
            </a:custGeom>
            <a:solidFill>
              <a:srgbClr val="0A072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54582" y="1889252"/>
            <a:ext cx="9653270" cy="207391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715">
              <a:lnSpc>
                <a:spcPts val="5470"/>
              </a:lnSpc>
              <a:spcBef>
                <a:spcPts val="100"/>
              </a:spcBef>
            </a:pPr>
            <a:r>
              <a:rPr dirty="0" sz="4800"/>
              <a:t>P</a:t>
            </a:r>
            <a:r>
              <a:rPr dirty="0" sz="4800" spc="-75"/>
              <a:t> </a:t>
            </a:r>
            <a:r>
              <a:rPr dirty="0" sz="4800"/>
              <a:t>E</a:t>
            </a:r>
            <a:r>
              <a:rPr dirty="0" sz="4800" spc="-70"/>
              <a:t> </a:t>
            </a:r>
            <a:r>
              <a:rPr dirty="0" sz="4800"/>
              <a:t>R</a:t>
            </a:r>
            <a:r>
              <a:rPr dirty="0" sz="4800" spc="-70"/>
              <a:t> </a:t>
            </a:r>
            <a:r>
              <a:rPr dirty="0" sz="4800"/>
              <a:t>S</a:t>
            </a:r>
            <a:r>
              <a:rPr dirty="0" sz="4800" spc="-65"/>
              <a:t> </a:t>
            </a:r>
            <a:r>
              <a:rPr dirty="0" sz="4800" spc="545"/>
              <a:t>Y</a:t>
            </a:r>
            <a:r>
              <a:rPr dirty="0" sz="4800" spc="-10"/>
              <a:t>A</a:t>
            </a:r>
            <a:r>
              <a:rPr dirty="0" sz="4800" spc="-60"/>
              <a:t> </a:t>
            </a:r>
            <a:r>
              <a:rPr dirty="0" sz="4800"/>
              <a:t>R</a:t>
            </a:r>
            <a:r>
              <a:rPr dirty="0" sz="4800" spc="-75"/>
              <a:t> </a:t>
            </a:r>
            <a:r>
              <a:rPr dirty="0" sz="4800" spc="530"/>
              <a:t>A</a:t>
            </a:r>
            <a:r>
              <a:rPr dirty="0" sz="4800"/>
              <a:t>T</a:t>
            </a:r>
            <a:r>
              <a:rPr dirty="0" sz="4800" spc="-245"/>
              <a:t> </a:t>
            </a:r>
            <a:r>
              <a:rPr dirty="0" sz="4800"/>
              <a:t>A</a:t>
            </a:r>
            <a:r>
              <a:rPr dirty="0" sz="4800" spc="-65"/>
              <a:t> </a:t>
            </a:r>
            <a:r>
              <a:rPr dirty="0" sz="4800" spc="-50"/>
              <a:t>N</a:t>
            </a:r>
            <a:endParaRPr sz="4800"/>
          </a:p>
          <a:p>
            <a:pPr algn="ctr" marL="12065" marR="5080">
              <a:lnSpc>
                <a:spcPts val="5190"/>
              </a:lnSpc>
              <a:spcBef>
                <a:spcPts val="359"/>
              </a:spcBef>
              <a:tabLst>
                <a:tab pos="1500505" algn="l"/>
                <a:tab pos="1549400" algn="l"/>
                <a:tab pos="3038475" algn="l"/>
                <a:tab pos="6234430" algn="l"/>
                <a:tab pos="7538720" algn="l"/>
                <a:tab pos="8877935" algn="l"/>
              </a:tabLst>
            </a:pPr>
            <a:r>
              <a:rPr dirty="0" sz="4800"/>
              <a:t>I</a:t>
            </a:r>
            <a:r>
              <a:rPr dirty="0" sz="4800" spc="-60"/>
              <a:t> </a:t>
            </a:r>
            <a:r>
              <a:rPr dirty="0" sz="4800"/>
              <a:t>Z</a:t>
            </a:r>
            <a:r>
              <a:rPr dirty="0" sz="4800" spc="-55"/>
              <a:t> </a:t>
            </a:r>
            <a:r>
              <a:rPr dirty="0" sz="4800"/>
              <a:t>I</a:t>
            </a:r>
            <a:r>
              <a:rPr dirty="0" sz="4800" spc="-60"/>
              <a:t> </a:t>
            </a:r>
            <a:r>
              <a:rPr dirty="0" sz="4800" spc="-50"/>
              <a:t>N</a:t>
            </a:r>
            <a:r>
              <a:rPr dirty="0" sz="4800"/>
              <a:t>		P</a:t>
            </a:r>
            <a:r>
              <a:rPr dirty="0" sz="4800" spc="-60"/>
              <a:t> </a:t>
            </a:r>
            <a:r>
              <a:rPr dirty="0" sz="4800"/>
              <a:t>E</a:t>
            </a:r>
            <a:r>
              <a:rPr dirty="0" sz="4800" spc="-65"/>
              <a:t> </a:t>
            </a:r>
            <a:r>
              <a:rPr dirty="0" sz="4800"/>
              <a:t>N</a:t>
            </a:r>
            <a:r>
              <a:rPr dirty="0" sz="4800" spc="-55"/>
              <a:t> </a:t>
            </a:r>
            <a:r>
              <a:rPr dirty="0" sz="4800"/>
              <a:t>Y</a:t>
            </a:r>
            <a:r>
              <a:rPr dirty="0" sz="4800" spc="-60"/>
              <a:t> </a:t>
            </a:r>
            <a:r>
              <a:rPr dirty="0" sz="4800"/>
              <a:t>I</a:t>
            </a:r>
            <a:r>
              <a:rPr dirty="0" sz="4800" spc="-60"/>
              <a:t> </a:t>
            </a:r>
            <a:r>
              <a:rPr dirty="0" sz="4800"/>
              <a:t>M</a:t>
            </a:r>
            <a:r>
              <a:rPr dirty="0" sz="4800" spc="-55"/>
              <a:t> </a:t>
            </a:r>
            <a:r>
              <a:rPr dirty="0" sz="4800"/>
              <a:t>P</a:t>
            </a:r>
            <a:r>
              <a:rPr dirty="0" sz="4800" spc="-175"/>
              <a:t> </a:t>
            </a:r>
            <a:r>
              <a:rPr dirty="0" sz="4800"/>
              <a:t>A</a:t>
            </a:r>
            <a:r>
              <a:rPr dirty="0" sz="4800" spc="-60"/>
              <a:t> </a:t>
            </a:r>
            <a:r>
              <a:rPr dirty="0" sz="4800"/>
              <a:t>N</a:t>
            </a:r>
            <a:r>
              <a:rPr dirty="0" sz="4800" spc="-55"/>
              <a:t> </a:t>
            </a:r>
            <a:r>
              <a:rPr dirty="0" sz="4800"/>
              <a:t>A</a:t>
            </a:r>
            <a:r>
              <a:rPr dirty="0" sz="4800" spc="-60"/>
              <a:t> </a:t>
            </a:r>
            <a:r>
              <a:rPr dirty="0" sz="4800" spc="-50"/>
              <a:t>N</a:t>
            </a:r>
            <a:r>
              <a:rPr dirty="0" sz="4800"/>
              <a:t>	L</a:t>
            </a:r>
            <a:r>
              <a:rPr dirty="0" sz="4800" spc="-60"/>
              <a:t> </a:t>
            </a:r>
            <a:r>
              <a:rPr dirty="0" sz="4800"/>
              <a:t>I</a:t>
            </a:r>
            <a:r>
              <a:rPr dirty="0" sz="4800" spc="-55"/>
              <a:t> </a:t>
            </a:r>
            <a:r>
              <a:rPr dirty="0" sz="4800"/>
              <a:t>M</a:t>
            </a:r>
            <a:r>
              <a:rPr dirty="0" sz="4800" spc="-45"/>
              <a:t> </a:t>
            </a:r>
            <a:r>
              <a:rPr dirty="0" sz="4800"/>
              <a:t>B</a:t>
            </a:r>
            <a:r>
              <a:rPr dirty="0" sz="4800" spc="-55"/>
              <a:t> </a:t>
            </a:r>
            <a:r>
              <a:rPr dirty="0" sz="4800"/>
              <a:t>A</a:t>
            </a:r>
            <a:r>
              <a:rPr dirty="0" sz="4800" spc="-50"/>
              <a:t> H</a:t>
            </a:r>
            <a:r>
              <a:rPr dirty="0" sz="4800"/>
              <a:t>	B</a:t>
            </a:r>
            <a:r>
              <a:rPr dirty="0" sz="4800" spc="-50"/>
              <a:t> 3 </a:t>
            </a:r>
            <a:r>
              <a:rPr dirty="0" sz="4800"/>
              <a:t>D</a:t>
            </a:r>
            <a:r>
              <a:rPr dirty="0" sz="4800" spc="-50"/>
              <a:t> </a:t>
            </a:r>
            <a:r>
              <a:rPr dirty="0" sz="4800"/>
              <a:t>A</a:t>
            </a:r>
            <a:r>
              <a:rPr dirty="0" sz="4800" spc="-50"/>
              <a:t> N</a:t>
            </a:r>
            <a:r>
              <a:rPr dirty="0" sz="4800"/>
              <a:t>	I</a:t>
            </a:r>
            <a:r>
              <a:rPr dirty="0" sz="4800" spc="-60"/>
              <a:t> </a:t>
            </a:r>
            <a:r>
              <a:rPr dirty="0" sz="4800"/>
              <a:t>Z</a:t>
            </a:r>
            <a:r>
              <a:rPr dirty="0" sz="4800" spc="-55"/>
              <a:t> </a:t>
            </a:r>
            <a:r>
              <a:rPr dirty="0" sz="4800"/>
              <a:t>I</a:t>
            </a:r>
            <a:r>
              <a:rPr dirty="0" sz="4800" spc="-60"/>
              <a:t> </a:t>
            </a:r>
            <a:r>
              <a:rPr dirty="0" sz="4800" spc="-50"/>
              <a:t>N</a:t>
            </a:r>
            <a:r>
              <a:rPr dirty="0" sz="4800"/>
              <a:t>	P</a:t>
            </a:r>
            <a:r>
              <a:rPr dirty="0" sz="4800" spc="-60"/>
              <a:t> </a:t>
            </a:r>
            <a:r>
              <a:rPr dirty="0" sz="4800"/>
              <a:t>E</a:t>
            </a:r>
            <a:r>
              <a:rPr dirty="0" sz="4800" spc="-65"/>
              <a:t> </a:t>
            </a:r>
            <a:r>
              <a:rPr dirty="0" sz="4800"/>
              <a:t>M</a:t>
            </a:r>
            <a:r>
              <a:rPr dirty="0" sz="4800" spc="-55"/>
              <a:t> </a:t>
            </a:r>
            <a:r>
              <a:rPr dirty="0" sz="4800"/>
              <a:t>B</a:t>
            </a:r>
            <a:r>
              <a:rPr dirty="0" sz="4800" spc="-60"/>
              <a:t> </a:t>
            </a:r>
            <a:r>
              <a:rPr dirty="0" sz="4800"/>
              <a:t>U</a:t>
            </a:r>
            <a:r>
              <a:rPr dirty="0" sz="4800" spc="-55"/>
              <a:t> </a:t>
            </a:r>
            <a:r>
              <a:rPr dirty="0" sz="4800"/>
              <a:t>A</a:t>
            </a:r>
            <a:r>
              <a:rPr dirty="0" sz="4800" spc="-60"/>
              <a:t> </a:t>
            </a:r>
            <a:r>
              <a:rPr dirty="0" sz="4800"/>
              <a:t>N</a:t>
            </a:r>
            <a:r>
              <a:rPr dirty="0" sz="4800" spc="-60"/>
              <a:t> </a:t>
            </a:r>
            <a:r>
              <a:rPr dirty="0" sz="4800"/>
              <a:t>G</a:t>
            </a:r>
            <a:r>
              <a:rPr dirty="0" sz="4800" spc="-70"/>
              <a:t> </a:t>
            </a:r>
            <a:r>
              <a:rPr dirty="0" sz="4800"/>
              <a:t>A</a:t>
            </a:r>
            <a:r>
              <a:rPr dirty="0" sz="4800" spc="-60"/>
              <a:t> </a:t>
            </a:r>
            <a:r>
              <a:rPr dirty="0" sz="4800" spc="-50"/>
              <a:t>N</a:t>
            </a:r>
            <a:r>
              <a:rPr dirty="0" sz="4800"/>
              <a:t>	A</a:t>
            </a:r>
            <a:r>
              <a:rPr dirty="0" sz="4800" spc="-60"/>
              <a:t> </a:t>
            </a:r>
            <a:r>
              <a:rPr dirty="0" sz="4800"/>
              <a:t>I</a:t>
            </a:r>
            <a:r>
              <a:rPr dirty="0" sz="4800" spc="-55"/>
              <a:t> </a:t>
            </a:r>
            <a:r>
              <a:rPr dirty="0" sz="4800" spc="-50"/>
              <a:t>R</a:t>
            </a:r>
            <a:endParaRPr sz="4800"/>
          </a:p>
        </p:txBody>
      </p:sp>
      <p:sp>
        <p:nvSpPr>
          <p:cNvPr id="7" name="object 7" descr=""/>
          <p:cNvSpPr txBox="1"/>
          <p:nvPr/>
        </p:nvSpPr>
        <p:spPr>
          <a:xfrm>
            <a:off x="2309241" y="3864305"/>
            <a:ext cx="7563484" cy="2558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1135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0A072D"/>
                </a:solidFill>
                <a:latin typeface="Impact"/>
                <a:cs typeface="Impact"/>
              </a:rPr>
              <a:t>L</a:t>
            </a:r>
            <a:r>
              <a:rPr dirty="0" sz="4800" spc="-60">
                <a:solidFill>
                  <a:srgbClr val="0A072D"/>
                </a:solidFill>
                <a:latin typeface="Impact"/>
                <a:cs typeface="Impact"/>
              </a:rPr>
              <a:t> </a:t>
            </a:r>
            <a:r>
              <a:rPr dirty="0" sz="4800">
                <a:solidFill>
                  <a:srgbClr val="0A072D"/>
                </a:solidFill>
                <a:latin typeface="Impact"/>
                <a:cs typeface="Impact"/>
              </a:rPr>
              <a:t>I</a:t>
            </a:r>
            <a:r>
              <a:rPr dirty="0" sz="4800" spc="-55">
                <a:solidFill>
                  <a:srgbClr val="0A072D"/>
                </a:solidFill>
                <a:latin typeface="Impact"/>
                <a:cs typeface="Impact"/>
              </a:rPr>
              <a:t> </a:t>
            </a:r>
            <a:r>
              <a:rPr dirty="0" sz="4800">
                <a:solidFill>
                  <a:srgbClr val="0A072D"/>
                </a:solidFill>
                <a:latin typeface="Impact"/>
                <a:cs typeface="Impact"/>
              </a:rPr>
              <a:t>M</a:t>
            </a:r>
            <a:r>
              <a:rPr dirty="0" sz="4800" spc="-45">
                <a:solidFill>
                  <a:srgbClr val="0A072D"/>
                </a:solidFill>
                <a:latin typeface="Impact"/>
                <a:cs typeface="Impact"/>
              </a:rPr>
              <a:t> </a:t>
            </a:r>
            <a:r>
              <a:rPr dirty="0" sz="4800">
                <a:solidFill>
                  <a:srgbClr val="0A072D"/>
                </a:solidFill>
                <a:latin typeface="Impact"/>
                <a:cs typeface="Impact"/>
              </a:rPr>
              <a:t>B</a:t>
            </a:r>
            <a:r>
              <a:rPr dirty="0" sz="4800" spc="-55">
                <a:solidFill>
                  <a:srgbClr val="0A072D"/>
                </a:solidFill>
                <a:latin typeface="Impact"/>
                <a:cs typeface="Impact"/>
              </a:rPr>
              <a:t> </a:t>
            </a:r>
            <a:r>
              <a:rPr dirty="0" sz="4800">
                <a:solidFill>
                  <a:srgbClr val="0A072D"/>
                </a:solidFill>
                <a:latin typeface="Impact"/>
                <a:cs typeface="Impact"/>
              </a:rPr>
              <a:t>A</a:t>
            </a:r>
            <a:r>
              <a:rPr dirty="0" sz="4800" spc="-50">
                <a:solidFill>
                  <a:srgbClr val="0A072D"/>
                </a:solidFill>
                <a:latin typeface="Impact"/>
                <a:cs typeface="Impact"/>
              </a:rPr>
              <a:t> H</a:t>
            </a:r>
            <a:endParaRPr sz="4800">
              <a:latin typeface="Impact"/>
              <a:cs typeface="Impact"/>
            </a:endParaRPr>
          </a:p>
          <a:p>
            <a:pPr algn="ctr">
              <a:lnSpc>
                <a:spcPct val="100000"/>
              </a:lnSpc>
              <a:spcBef>
                <a:spcPts val="3175"/>
              </a:spcBef>
              <a:tabLst>
                <a:tab pos="2063750" algn="l"/>
                <a:tab pos="4008754" algn="l"/>
                <a:tab pos="4763770" algn="l"/>
              </a:tabLst>
            </a:pPr>
            <a:r>
              <a:rPr dirty="0" sz="2000" spc="305" b="1">
                <a:solidFill>
                  <a:srgbClr val="0A072D"/>
                </a:solidFill>
                <a:latin typeface="Trebuchet MS"/>
                <a:cs typeface="Trebuchet MS"/>
              </a:rPr>
              <a:t>D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0" b="1">
                <a:solidFill>
                  <a:srgbClr val="0A072D"/>
                </a:solidFill>
                <a:latin typeface="Trebuchet MS"/>
                <a:cs typeface="Trebuchet MS"/>
              </a:rPr>
              <a:t>R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.</a:t>
            </a:r>
            <a:r>
              <a:rPr dirty="0" sz="2000" spc="14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4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125" b="1">
                <a:solidFill>
                  <a:srgbClr val="0A072D"/>
                </a:solidFill>
                <a:latin typeface="Trebuchet MS"/>
                <a:cs typeface="Trebuchet MS"/>
              </a:rPr>
              <a:t>P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0" b="1">
                <a:solidFill>
                  <a:srgbClr val="0A072D"/>
                </a:solidFill>
                <a:latin typeface="Trebuchet MS"/>
                <a:cs typeface="Trebuchet MS"/>
              </a:rPr>
              <a:t>R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H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20" b="1">
                <a:solidFill>
                  <a:srgbClr val="0A072D"/>
                </a:solidFill>
                <a:latin typeface="Trebuchet MS"/>
                <a:cs typeface="Trebuchet MS"/>
              </a:rPr>
              <a:t>AT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5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305" b="1">
                <a:solidFill>
                  <a:srgbClr val="0A072D"/>
                </a:solidFill>
                <a:latin typeface="Trebuchet MS"/>
                <a:cs typeface="Trebuchet MS"/>
              </a:rPr>
              <a:t>D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-35" b="1">
                <a:solidFill>
                  <a:srgbClr val="0A072D"/>
                </a:solidFill>
                <a:latin typeface="Trebuchet MS"/>
                <a:cs typeface="Trebuchet MS"/>
              </a:rPr>
              <a:t>P.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-50" b="1">
                <a:solidFill>
                  <a:srgbClr val="0A072D"/>
                </a:solidFill>
                <a:latin typeface="Trebuchet MS"/>
                <a:cs typeface="Trebuchet MS"/>
              </a:rPr>
              <a:t>,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M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.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80" b="1">
                <a:solidFill>
                  <a:srgbClr val="0A072D"/>
                </a:solidFill>
                <a:latin typeface="Trebuchet MS"/>
                <a:cs typeface="Trebuchet MS"/>
              </a:rPr>
              <a:t>S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5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endParaRPr sz="2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710"/>
              </a:spcBef>
              <a:tabLst>
                <a:tab pos="1461135" algn="l"/>
                <a:tab pos="2293620" algn="l"/>
                <a:tab pos="5195570" algn="l"/>
              </a:tabLst>
            </a:pPr>
            <a:r>
              <a:rPr dirty="0" sz="2000" spc="195" b="1">
                <a:solidFill>
                  <a:srgbClr val="0A072D"/>
                </a:solidFill>
                <a:latin typeface="Trebuchet MS"/>
                <a:cs typeface="Trebuchet MS"/>
              </a:rPr>
              <a:t>K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5" b="1">
                <a:solidFill>
                  <a:srgbClr val="0A072D"/>
                </a:solidFill>
                <a:latin typeface="Trebuchet MS"/>
                <a:cs typeface="Trebuchet MS"/>
              </a:rPr>
              <a:t>E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PA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30" b="1">
                <a:solidFill>
                  <a:srgbClr val="0A072D"/>
                </a:solidFill>
                <a:latin typeface="Trebuchet MS"/>
                <a:cs typeface="Trebuchet MS"/>
              </a:rPr>
              <a:t>L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4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5" b="1">
                <a:solidFill>
                  <a:srgbClr val="0A072D"/>
                </a:solidFill>
                <a:latin typeface="Trebuchet MS"/>
                <a:cs typeface="Trebuchet MS"/>
              </a:rPr>
              <a:t>P</a:t>
            </a:r>
            <a:r>
              <a:rPr dirty="0" sz="2000" spc="-20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55" b="1">
                <a:solidFill>
                  <a:srgbClr val="0A072D"/>
                </a:solidFill>
                <a:latin typeface="Trebuchet MS"/>
                <a:cs typeface="Trebuchet MS"/>
              </a:rPr>
              <a:t>T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130" b="1">
                <a:solidFill>
                  <a:srgbClr val="0A072D"/>
                </a:solidFill>
                <a:latin typeface="Trebuchet MS"/>
                <a:cs typeface="Trebuchet MS"/>
              </a:rPr>
              <a:t>L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00" b="1">
                <a:solidFill>
                  <a:srgbClr val="0A072D"/>
                </a:solidFill>
                <a:latin typeface="Trebuchet MS"/>
                <a:cs typeface="Trebuchet MS"/>
              </a:rPr>
              <a:t>B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35" b="1">
                <a:solidFill>
                  <a:srgbClr val="0A072D"/>
                </a:solidFill>
                <a:latin typeface="Trebuchet MS"/>
                <a:cs typeface="Trebuchet MS"/>
              </a:rPr>
              <a:t>O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0" b="1">
                <a:solidFill>
                  <a:srgbClr val="0A072D"/>
                </a:solidFill>
                <a:latin typeface="Trebuchet MS"/>
                <a:cs typeface="Trebuchet MS"/>
              </a:rPr>
              <a:t>R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409" b="1">
                <a:solidFill>
                  <a:srgbClr val="0A072D"/>
                </a:solidFill>
                <a:latin typeface="Trebuchet MS"/>
                <a:cs typeface="Trebuchet MS"/>
              </a:rPr>
              <a:t>ATO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0" b="1">
                <a:solidFill>
                  <a:srgbClr val="0A072D"/>
                </a:solidFill>
                <a:latin typeface="Trebuchet MS"/>
                <a:cs typeface="Trebuchet MS"/>
              </a:rPr>
              <a:t>R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29" b="1">
                <a:solidFill>
                  <a:srgbClr val="0A072D"/>
                </a:solidFill>
                <a:latin typeface="Trebuchet MS"/>
                <a:cs typeface="Trebuchet MS"/>
              </a:rPr>
              <a:t>M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130" b="1">
                <a:solidFill>
                  <a:srgbClr val="0A072D"/>
                </a:solidFill>
                <a:latin typeface="Trebuchet MS"/>
                <a:cs typeface="Trebuchet MS"/>
              </a:rPr>
              <a:t>L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95" b="1">
                <a:solidFill>
                  <a:srgbClr val="0A072D"/>
                </a:solidFill>
                <a:latin typeface="Trebuchet MS"/>
                <a:cs typeface="Trebuchet MS"/>
              </a:rPr>
              <a:t>K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endParaRPr sz="2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  <a:tabLst>
                <a:tab pos="1228090" algn="l"/>
                <a:tab pos="3742690" algn="l"/>
                <a:tab pos="4993005" algn="l"/>
              </a:tabLst>
            </a:pPr>
            <a:r>
              <a:rPr dirty="0" sz="2000" spc="305" b="1">
                <a:solidFill>
                  <a:srgbClr val="0A072D"/>
                </a:solidFill>
                <a:latin typeface="Trebuchet MS"/>
                <a:cs typeface="Trebuchet MS"/>
              </a:rPr>
              <a:t>D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0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30" b="1">
                <a:solidFill>
                  <a:srgbClr val="0A072D"/>
                </a:solidFill>
                <a:latin typeface="Trebuchet MS"/>
                <a:cs typeface="Trebuchet MS"/>
              </a:rPr>
              <a:t>S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130" b="1">
                <a:solidFill>
                  <a:srgbClr val="0A072D"/>
                </a:solidFill>
                <a:latin typeface="Trebuchet MS"/>
                <a:cs typeface="Trebuchet MS"/>
              </a:rPr>
              <a:t>L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95" b="1">
                <a:solidFill>
                  <a:srgbClr val="0A072D"/>
                </a:solidFill>
                <a:latin typeface="Trebuchet MS"/>
                <a:cs typeface="Trebuchet MS"/>
              </a:rPr>
              <a:t>K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2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0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H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05" b="1">
                <a:solidFill>
                  <a:srgbClr val="0A072D"/>
                </a:solidFill>
                <a:latin typeface="Trebuchet MS"/>
                <a:cs typeface="Trebuchet MS"/>
              </a:rPr>
              <a:t>D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75" b="1">
                <a:solidFill>
                  <a:srgbClr val="0A072D"/>
                </a:solidFill>
                <a:latin typeface="Trebuchet MS"/>
                <a:cs typeface="Trebuchet MS"/>
              </a:rPr>
              <a:t>P</a:t>
            </a:r>
            <a:r>
              <a:rPr dirty="0" sz="2000" b="1">
                <a:solidFill>
                  <a:srgbClr val="0A072D"/>
                </a:solidFill>
                <a:latin typeface="Trebuchet MS"/>
                <a:cs typeface="Trebuchet MS"/>
              </a:rPr>
              <a:t>	</a:t>
            </a:r>
            <a:r>
              <a:rPr dirty="0" sz="2000" spc="195" b="1">
                <a:solidFill>
                  <a:srgbClr val="0A072D"/>
                </a:solidFill>
                <a:latin typeface="Trebuchet MS"/>
                <a:cs typeface="Trebuchet MS"/>
              </a:rPr>
              <a:t>K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00" b="1">
                <a:solidFill>
                  <a:srgbClr val="0A072D"/>
                </a:solidFill>
                <a:latin typeface="Trebuchet MS"/>
                <a:cs typeface="Trebuchet MS"/>
              </a:rPr>
              <a:t>A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00" b="1">
                <a:solidFill>
                  <a:srgbClr val="0A072D"/>
                </a:solidFill>
                <a:latin typeface="Trebuchet MS"/>
                <a:cs typeface="Trebuchet MS"/>
              </a:rPr>
              <a:t>B</a:t>
            </a:r>
            <a:r>
              <a:rPr dirty="0" sz="2000" spc="-24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20" b="1">
                <a:solidFill>
                  <a:srgbClr val="0A072D"/>
                </a:solidFill>
                <a:latin typeface="Trebuchet MS"/>
                <a:cs typeface="Trebuchet MS"/>
              </a:rPr>
              <a:t>PAT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25" b="1">
                <a:solidFill>
                  <a:srgbClr val="0A072D"/>
                </a:solidFill>
                <a:latin typeface="Trebuchet MS"/>
                <a:cs typeface="Trebuchet MS"/>
              </a:rPr>
              <a:t>E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endParaRPr sz="20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5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45" b="1">
                <a:solidFill>
                  <a:srgbClr val="0A072D"/>
                </a:solidFill>
                <a:latin typeface="Trebuchet MS"/>
                <a:cs typeface="Trebuchet MS"/>
              </a:rPr>
              <a:t>N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80" b="1">
                <a:solidFill>
                  <a:srgbClr val="0A072D"/>
                </a:solidFill>
                <a:latin typeface="Trebuchet MS"/>
                <a:cs typeface="Trebuchet MS"/>
              </a:rPr>
              <a:t>G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95" b="1">
                <a:solidFill>
                  <a:srgbClr val="0A072D"/>
                </a:solidFill>
                <a:latin typeface="Trebuchet MS"/>
                <a:cs typeface="Trebuchet MS"/>
              </a:rPr>
              <a:t>K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100" b="1">
                <a:solidFill>
                  <a:srgbClr val="0A072D"/>
                </a:solidFill>
                <a:latin typeface="Trebuchet MS"/>
                <a:cs typeface="Trebuchet MS"/>
              </a:rPr>
              <a:t>I</a:t>
            </a:r>
            <a:r>
              <a:rPr dirty="0" sz="2000" spc="-204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305" b="1">
                <a:solidFill>
                  <a:srgbClr val="0A072D"/>
                </a:solidFill>
                <a:latin typeface="Trebuchet MS"/>
                <a:cs typeface="Trebuchet MS"/>
              </a:rPr>
              <a:t>D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295" b="1">
                <a:solidFill>
                  <a:srgbClr val="0A072D"/>
                </a:solidFill>
                <a:latin typeface="Trebuchet MS"/>
                <a:cs typeface="Trebuchet MS"/>
              </a:rPr>
              <a:t>U</a:t>
            </a:r>
            <a:r>
              <a:rPr dirty="0" sz="2000" spc="-210" b="1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000" spc="80" b="1">
                <a:solidFill>
                  <a:srgbClr val="0A072D"/>
                </a:solidFill>
                <a:latin typeface="Trebuchet MS"/>
                <a:cs typeface="Trebuchet MS"/>
              </a:rPr>
              <a:t>L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70230">
              <a:lnSpc>
                <a:spcPct val="100000"/>
              </a:lnSpc>
              <a:spcBef>
                <a:spcPts val="100"/>
              </a:spcBef>
            </a:pPr>
            <a:r>
              <a:rPr dirty="0" spc="100"/>
              <a:t>PERSYARATAN</a:t>
            </a:r>
            <a:r>
              <a:rPr dirty="0" spc="420"/>
              <a:t> </a:t>
            </a:r>
            <a:r>
              <a:rPr dirty="0" spc="165"/>
              <a:t>PERMOHONAN</a:t>
            </a:r>
            <a:r>
              <a:rPr dirty="0" spc="445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307463"/>
            <a:ext cx="9737090" cy="2220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(atau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dokumen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lingkungan)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marR="5080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Mengajukan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secara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tertulis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Dinas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Lingkungan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Kabupaten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Menyiapkan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sementara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(TPS)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2550">
              <a:lnSpc>
                <a:spcPct val="100000"/>
              </a:lnSpc>
              <a:spcBef>
                <a:spcPts val="100"/>
              </a:spcBef>
            </a:pPr>
            <a:r>
              <a:rPr dirty="0" spc="140"/>
              <a:t>CARA</a:t>
            </a:r>
            <a:r>
              <a:rPr dirty="0" spc="415"/>
              <a:t> </a:t>
            </a:r>
            <a:r>
              <a:rPr dirty="0" spc="180"/>
              <a:t>PENGAJUAN</a:t>
            </a:r>
            <a:r>
              <a:rPr dirty="0" spc="425"/>
              <a:t> </a:t>
            </a:r>
            <a:r>
              <a:rPr dirty="0" spc="165"/>
              <a:t>PERMOHONAN</a:t>
            </a:r>
            <a:r>
              <a:rPr dirty="0" spc="430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32991"/>
            <a:ext cx="9621520" cy="4293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Mengisi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formulir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Arial"/>
              <a:buChar char="•"/>
            </a:pP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Lampiran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KTP</a:t>
            </a:r>
            <a:r>
              <a:rPr dirty="0" sz="20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pemohon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Surat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Kuasa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pemohon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pengajuan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diwakilkan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95">
                <a:solidFill>
                  <a:srgbClr val="585858"/>
                </a:solidFill>
                <a:latin typeface="Trebuchet MS"/>
                <a:cs typeface="Trebuchet MS"/>
              </a:rPr>
              <a:t>NPWP</a:t>
            </a:r>
            <a:endParaRPr sz="2000">
              <a:latin typeface="Trebuchet MS"/>
              <a:cs typeface="Trebuchet MS"/>
            </a:endParaRPr>
          </a:p>
          <a:p>
            <a:pPr lvl="1" marL="640080" marR="652145" indent="-355600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Akte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Pendirian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Perusahaan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perubahannya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telah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mendapat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pengesahan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pejabat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berwenang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Surat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bukti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kepemilikan/penguasaan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tanah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bangunan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sah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sebagai</a:t>
            </a:r>
            <a:endParaRPr sz="2000">
              <a:latin typeface="Trebuchet MS"/>
              <a:cs typeface="Trebuchet MS"/>
            </a:endParaRPr>
          </a:p>
          <a:p>
            <a:pPr marL="640080">
              <a:lnSpc>
                <a:spcPct val="100000"/>
              </a:lnSpc>
            </a:pP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lphaLcPeriod" startAt="6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IMB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 startAt="6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Gangguan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 startAt="6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dimiliki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 startAt="6"/>
              <a:tabLst>
                <a:tab pos="640080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Persetujuan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Dokumen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9804" y="357632"/>
            <a:ext cx="81559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53920" algn="l"/>
                <a:tab pos="4989195" algn="l"/>
                <a:tab pos="5888355" algn="l"/>
              </a:tabLst>
            </a:pPr>
            <a:r>
              <a:rPr dirty="0" sz="3600" spc="165"/>
              <a:t>LAMPIRAN</a:t>
            </a:r>
            <a:r>
              <a:rPr dirty="0" sz="3600"/>
              <a:t>	</a:t>
            </a:r>
            <a:r>
              <a:rPr dirty="0" sz="3600" spc="155"/>
              <a:t>PERMOHONAN</a:t>
            </a:r>
            <a:r>
              <a:rPr dirty="0" sz="3600"/>
              <a:t>	</a:t>
            </a:r>
            <a:r>
              <a:rPr dirty="0" sz="3600" spc="110"/>
              <a:t>IZIN</a:t>
            </a:r>
            <a:r>
              <a:rPr dirty="0" sz="3600"/>
              <a:t>	</a:t>
            </a:r>
            <a:r>
              <a:rPr dirty="0" sz="3600" spc="150"/>
              <a:t>(LANJUTAN)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264665"/>
            <a:ext cx="9413875" cy="49041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AutoNum type="alphaLcPeriod" startAt="10"/>
              <a:tabLst>
                <a:tab pos="469900" algn="l"/>
              </a:tabLst>
            </a:pP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Peta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5">
                <a:solidFill>
                  <a:srgbClr val="585858"/>
                </a:solidFill>
                <a:latin typeface="Trebuchet MS"/>
                <a:cs typeface="Trebuchet MS"/>
              </a:rPr>
              <a:t>(</a:t>
            </a:r>
            <a:r>
              <a:rPr dirty="0" sz="2000" spc="-185" i="1">
                <a:solidFill>
                  <a:srgbClr val="585858"/>
                </a:solidFill>
                <a:latin typeface="Trebuchet MS"/>
                <a:cs typeface="Trebuchet MS"/>
              </a:rPr>
              <a:t>lay</a:t>
            </a:r>
            <a:r>
              <a:rPr dirty="0" sz="2000" spc="-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 i="1">
                <a:solidFill>
                  <a:srgbClr val="585858"/>
                </a:solidFill>
                <a:latin typeface="Trebuchet MS"/>
                <a:cs typeface="Trebuchet MS"/>
              </a:rPr>
              <a:t>out</a:t>
            </a:r>
            <a:r>
              <a:rPr dirty="0" sz="2000" spc="-190">
                <a:solidFill>
                  <a:srgbClr val="585858"/>
                </a:solidFill>
                <a:latin typeface="Trebuchet MS"/>
                <a:cs typeface="Trebuchet MS"/>
              </a:rPr>
              <a:t>)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tata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letak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penempatan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tempat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sementara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serta</a:t>
            </a:r>
            <a:r>
              <a:rPr dirty="0" sz="20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keterangan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(nama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0">
                <a:solidFill>
                  <a:srgbClr val="585858"/>
                </a:solidFill>
                <a:latin typeface="Trebuchet MS"/>
                <a:cs typeface="Trebuchet MS"/>
              </a:rPr>
              <a:t>tempat/alamat,</a:t>
            </a:r>
            <a:r>
              <a:rPr dirty="0" sz="20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luas,</a:t>
            </a:r>
            <a:r>
              <a:rPr dirty="0" sz="2000" spc="-2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titik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koordinat)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Trebuchet MS"/>
              <a:buAutoNum type="alphaLcPeriod" startAt="10"/>
            </a:pPr>
            <a:endParaRPr sz="2000">
              <a:latin typeface="Trebuchet MS"/>
              <a:cs typeface="Trebuchet MS"/>
            </a:endParaRPr>
          </a:p>
          <a:p>
            <a:pPr marL="469265" indent="-456565">
              <a:lnSpc>
                <a:spcPct val="100000"/>
              </a:lnSpc>
              <a:buClr>
                <a:srgbClr val="0A072D"/>
              </a:buClr>
              <a:buAutoNum type="alphaLcPeriod" startAt="10"/>
              <a:tabLst>
                <a:tab pos="469265" algn="l"/>
              </a:tabLst>
            </a:pP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Data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teknis</a:t>
            </a:r>
            <a:endParaRPr sz="2000">
              <a:latin typeface="Trebuchet MS"/>
              <a:cs typeface="Trebuchet MS"/>
            </a:endParaRPr>
          </a:p>
          <a:p>
            <a:pPr lvl="1" marL="815975" indent="-271780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rabicPeriod"/>
              <a:tabLst>
                <a:tab pos="815975" algn="l"/>
              </a:tabLst>
            </a:pPr>
            <a:r>
              <a:rPr dirty="0" sz="2000" spc="-170">
                <a:solidFill>
                  <a:srgbClr val="585858"/>
                </a:solidFill>
                <a:latin typeface="Trebuchet MS"/>
                <a:cs typeface="Trebuchet MS"/>
              </a:rPr>
              <a:t>Jenis-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dikelola</a:t>
            </a:r>
            <a:endParaRPr sz="2000">
              <a:latin typeface="Trebuchet MS"/>
              <a:cs typeface="Trebuchet MS"/>
            </a:endParaRPr>
          </a:p>
          <a:p>
            <a:pPr lvl="1" marL="815975" indent="-271780">
              <a:lnSpc>
                <a:spcPct val="100000"/>
              </a:lnSpc>
              <a:buClr>
                <a:srgbClr val="0A072D"/>
              </a:buClr>
              <a:buAutoNum type="arabicPeriod"/>
              <a:tabLst>
                <a:tab pos="815975" algn="l"/>
              </a:tabLst>
            </a:pPr>
            <a:r>
              <a:rPr dirty="0" sz="2000" spc="-200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(per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limbah)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akan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dikelola</a:t>
            </a:r>
            <a:endParaRPr sz="2000">
              <a:latin typeface="Trebuchet MS"/>
              <a:cs typeface="Trebuchet MS"/>
            </a:endParaRPr>
          </a:p>
          <a:p>
            <a:pPr lvl="1" marL="815975" indent="-271780">
              <a:lnSpc>
                <a:spcPct val="100000"/>
              </a:lnSpc>
              <a:buClr>
                <a:srgbClr val="0A072D"/>
              </a:buClr>
              <a:buAutoNum type="arabicPeriod"/>
              <a:tabLst>
                <a:tab pos="815975" algn="l"/>
              </a:tabLst>
            </a:pP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 per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akan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dikelola</a:t>
            </a:r>
            <a:endParaRPr sz="2000">
              <a:latin typeface="Trebuchet MS"/>
              <a:cs typeface="Trebuchet MS"/>
            </a:endParaRPr>
          </a:p>
          <a:p>
            <a:pPr lvl="1" marL="815975" indent="-271780">
              <a:lnSpc>
                <a:spcPct val="100000"/>
              </a:lnSpc>
              <a:buClr>
                <a:srgbClr val="0A072D"/>
              </a:buClr>
              <a:buAutoNum type="arabicPeriod"/>
              <a:tabLst>
                <a:tab pos="815975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Uraian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cara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penanganan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(kemasan,</a:t>
            </a:r>
            <a:r>
              <a:rPr dirty="0" sz="2000" spc="-2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penyusunan/penataan)</a:t>
            </a:r>
            <a:endParaRPr sz="2000">
              <a:latin typeface="Trebuchet MS"/>
              <a:cs typeface="Trebuchet MS"/>
            </a:endParaRPr>
          </a:p>
          <a:p>
            <a:pPr lvl="1" marL="815340" indent="-271145">
              <a:lnSpc>
                <a:spcPct val="100000"/>
              </a:lnSpc>
              <a:buClr>
                <a:srgbClr val="0A072D"/>
              </a:buClr>
              <a:buAutoNum type="arabicPeriod"/>
              <a:tabLst>
                <a:tab pos="815340" algn="l"/>
              </a:tabLst>
            </a:pPr>
            <a:r>
              <a:rPr dirty="0" sz="2000" spc="-190">
                <a:solidFill>
                  <a:srgbClr val="585858"/>
                </a:solidFill>
                <a:latin typeface="Trebuchet MS"/>
                <a:cs typeface="Trebuchet MS"/>
              </a:rPr>
              <a:t>Tata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letak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drainase</a:t>
            </a:r>
            <a:endParaRPr sz="2000">
              <a:latin typeface="Trebuchet MS"/>
              <a:cs typeface="Trebuchet MS"/>
            </a:endParaRPr>
          </a:p>
          <a:p>
            <a:pPr lvl="1" marL="815975" indent="-271780">
              <a:lnSpc>
                <a:spcPct val="100000"/>
              </a:lnSpc>
              <a:buClr>
                <a:srgbClr val="0A072D"/>
              </a:buClr>
              <a:buAutoNum type="arabicPeriod"/>
              <a:tabLst>
                <a:tab pos="815975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Uraian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tindak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lanjut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2000">
              <a:latin typeface="Trebuchet MS"/>
              <a:cs typeface="Trebuchet MS"/>
            </a:endParaRP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lphaLcPeriod" startAt="10"/>
              <a:tabLst>
                <a:tab pos="469265" algn="l"/>
              </a:tabLst>
            </a:pP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Spesifikasi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desain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konstruksi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Trebuchet MS"/>
              <a:buAutoNum type="alphaLcPeriod" startAt="10"/>
            </a:pPr>
            <a:endParaRPr sz="2000">
              <a:latin typeface="Trebuchet MS"/>
              <a:cs typeface="Trebuchet MS"/>
            </a:endParaRPr>
          </a:p>
          <a:p>
            <a:pPr marL="469265" indent="-456565">
              <a:lnSpc>
                <a:spcPct val="100000"/>
              </a:lnSpc>
              <a:buClr>
                <a:srgbClr val="0A072D"/>
              </a:buClr>
              <a:buAutoNum type="alphaLcPeriod" startAt="10"/>
              <a:tabLst>
                <a:tab pos="469265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Daftar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serta</a:t>
            </a:r>
            <a:r>
              <a:rPr dirty="0" sz="20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spesifikasi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perlengkapan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sistem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tanggap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darurat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alat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pencegahan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pencemaran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dimiliki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03070">
              <a:lnSpc>
                <a:spcPct val="100000"/>
              </a:lnSpc>
              <a:spcBef>
                <a:spcPts val="100"/>
              </a:spcBef>
            </a:pPr>
            <a:r>
              <a:rPr dirty="0" spc="150"/>
              <a:t>PROSES</a:t>
            </a:r>
            <a:r>
              <a:rPr dirty="0" spc="425"/>
              <a:t> </a:t>
            </a:r>
            <a:r>
              <a:rPr dirty="0" spc="160"/>
              <a:t>PEMBERIAN</a:t>
            </a:r>
            <a:r>
              <a:rPr dirty="0" spc="430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549653"/>
            <a:ext cx="9899650" cy="441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marR="511809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Penilaian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administrasi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penilaian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kelengkapan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administrasi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diajukan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pemohon</a:t>
            </a:r>
            <a:endParaRPr sz="2400">
              <a:latin typeface="Trebuchet MS"/>
              <a:cs typeface="Trebuchet MS"/>
            </a:endParaRPr>
          </a:p>
          <a:p>
            <a:pPr marL="240029" marR="30480" indent="-227329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Verifikasi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2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penilaian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kesesuaian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antara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administrasi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teknis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diajukan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oleh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90">
                <a:solidFill>
                  <a:srgbClr val="585858"/>
                </a:solidFill>
                <a:latin typeface="Trebuchet MS"/>
                <a:cs typeface="Trebuchet MS"/>
              </a:rPr>
              <a:t>pemohon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kondisi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nyata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endParaRPr sz="2400">
              <a:latin typeface="Trebuchet MS"/>
              <a:cs typeface="Trebuchet MS"/>
            </a:endParaRPr>
          </a:p>
          <a:p>
            <a:pPr marL="240029" marR="109855" indent="-227329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Penetapan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teknis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dimuat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akan 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diterbitkan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965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Keputusan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atas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izin,</a:t>
            </a:r>
            <a:r>
              <a:rPr dirty="0" sz="2400" spc="-2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lvl="1" marL="544195" marR="5080" indent="-286385">
              <a:lnSpc>
                <a:spcPts val="2870"/>
              </a:lnSpc>
              <a:spcBef>
                <a:spcPts val="114"/>
              </a:spcBef>
              <a:buClr>
                <a:srgbClr val="0A072D"/>
              </a:buClr>
              <a:buAutoNum type="alphaLcPeriod"/>
              <a:tabLst>
                <a:tab pos="544195" algn="l"/>
              </a:tabLst>
            </a:pP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Persetujuan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10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bila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administrasi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teknis,</a:t>
            </a:r>
            <a:r>
              <a:rPr dirty="0" sz="2400" spc="-2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90">
                <a:solidFill>
                  <a:srgbClr val="585858"/>
                </a:solidFill>
                <a:latin typeface="Trebuchet MS"/>
                <a:cs typeface="Trebuchet MS"/>
              </a:rPr>
              <a:t>diberikan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bentuk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Keputusan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Dinas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Hidup</a:t>
            </a:r>
            <a:endParaRPr sz="2400">
              <a:latin typeface="Trebuchet MS"/>
              <a:cs typeface="Trebuchet MS"/>
            </a:endParaRPr>
          </a:p>
          <a:p>
            <a:pPr lvl="1" marL="544195" marR="86360" indent="-295910">
              <a:lnSpc>
                <a:spcPts val="2870"/>
              </a:lnSpc>
              <a:spcBef>
                <a:spcPts val="25"/>
              </a:spcBef>
              <a:buClr>
                <a:srgbClr val="0A072D"/>
              </a:buClr>
              <a:buAutoNum type="alphaLcPeriod"/>
              <a:tabLst>
                <a:tab pos="544195" algn="l"/>
              </a:tabLst>
            </a:pP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Penolakan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10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diberikan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bentuk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Surat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Dinas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Hidup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disertai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alasan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penolakan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9070">
              <a:lnSpc>
                <a:spcPct val="100000"/>
              </a:lnSpc>
              <a:spcBef>
                <a:spcPts val="100"/>
              </a:spcBef>
            </a:pPr>
            <a:r>
              <a:rPr dirty="0" spc="170"/>
              <a:t>ALOKASI</a:t>
            </a:r>
            <a:r>
              <a:rPr dirty="0" spc="400"/>
              <a:t> </a:t>
            </a:r>
            <a:r>
              <a:rPr dirty="0" spc="145"/>
              <a:t>WAKTU</a:t>
            </a:r>
            <a:r>
              <a:rPr dirty="0" spc="405"/>
              <a:t> </a:t>
            </a:r>
            <a:r>
              <a:rPr dirty="0" spc="150"/>
              <a:t>PROSES</a:t>
            </a:r>
            <a:r>
              <a:rPr dirty="0" spc="420"/>
              <a:t> </a:t>
            </a:r>
            <a:r>
              <a:rPr dirty="0" spc="150"/>
              <a:t>PERIZINAN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244600" y="2279650"/>
          <a:ext cx="10267950" cy="2475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765"/>
                <a:gridCol w="6496050"/>
                <a:gridCol w="3022600"/>
              </a:tblGrid>
              <a:tr h="556895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805"/>
                        </a:spcBef>
                      </a:pPr>
                      <a:r>
                        <a:rPr dirty="0" sz="1800" spc="80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NO.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2292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5"/>
                        </a:spcBef>
                      </a:pPr>
                      <a:r>
                        <a:rPr dirty="0" sz="1800" spc="180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TAHAPAN</a:t>
                      </a:r>
                      <a:r>
                        <a:rPr dirty="0" sz="1800" spc="-55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145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PROSES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2292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805"/>
                        </a:spcBef>
                      </a:pPr>
                      <a:r>
                        <a:rPr dirty="0" sz="1800" spc="229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WAKTU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2292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5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1.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468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-150">
                          <a:latin typeface="Trebuchet MS"/>
                          <a:cs typeface="Trebuchet MS"/>
                        </a:rPr>
                        <a:t>Penetapan</a:t>
                      </a:r>
                      <a:r>
                        <a:rPr dirty="0" sz="2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45">
                          <a:latin typeface="Trebuchet MS"/>
                          <a:cs typeface="Trebuchet MS"/>
                        </a:rPr>
                        <a:t>atas</a:t>
                      </a:r>
                      <a:r>
                        <a:rPr dirty="0" sz="20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10">
                          <a:latin typeface="Trebuchet MS"/>
                          <a:cs typeface="Trebuchet MS"/>
                        </a:rPr>
                        <a:t>terpenuhi</a:t>
                      </a:r>
                      <a:r>
                        <a:rPr dirty="0" sz="20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55">
                          <a:latin typeface="Trebuchet MS"/>
                          <a:cs typeface="Trebuchet MS"/>
                        </a:rPr>
                        <a:t>atau</a:t>
                      </a:r>
                      <a:r>
                        <a:rPr dirty="0" sz="20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30">
                          <a:latin typeface="Trebuchet MS"/>
                          <a:cs typeface="Trebuchet MS"/>
                        </a:rPr>
                        <a:t>tidaknya</a:t>
                      </a:r>
                      <a:r>
                        <a:rPr dirty="0" sz="2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0">
                          <a:latin typeface="Trebuchet MS"/>
                          <a:cs typeface="Trebuchet MS"/>
                        </a:rPr>
                        <a:t>persyaratan </a:t>
                      </a:r>
                      <a:r>
                        <a:rPr dirty="0" sz="2000" spc="-114">
                          <a:latin typeface="Trebuchet MS"/>
                          <a:cs typeface="Trebuchet MS"/>
                        </a:rPr>
                        <a:t>administrasi</a:t>
                      </a:r>
                      <a:r>
                        <a:rPr dirty="0" sz="20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30">
                          <a:latin typeface="Trebuchet MS"/>
                          <a:cs typeface="Trebuchet MS"/>
                        </a:rPr>
                        <a:t>dan</a:t>
                      </a:r>
                      <a:r>
                        <a:rPr dirty="0" sz="20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0">
                          <a:latin typeface="Trebuchet MS"/>
                          <a:cs typeface="Trebuchet MS"/>
                        </a:rPr>
                        <a:t>teknis</a:t>
                      </a:r>
                      <a:r>
                        <a:rPr dirty="0" sz="20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">
                          <a:latin typeface="Trebuchet MS"/>
                          <a:cs typeface="Trebuchet MS"/>
                        </a:rPr>
                        <a:t>permohonan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65"/>
                        </a:spcBef>
                      </a:pPr>
                      <a:r>
                        <a:rPr dirty="0" sz="2000">
                          <a:latin typeface="Trebuchet MS"/>
                          <a:cs typeface="Trebuchet MS"/>
                        </a:rPr>
                        <a:t>2</a:t>
                      </a:r>
                      <a:r>
                        <a:rPr dirty="0" sz="20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14">
                          <a:latin typeface="Trebuchet MS"/>
                          <a:cs typeface="Trebuchet MS"/>
                        </a:rPr>
                        <a:t>hari</a:t>
                      </a:r>
                      <a:r>
                        <a:rPr dirty="0" sz="20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">
                          <a:latin typeface="Trebuchet MS"/>
                          <a:cs typeface="Trebuchet MS"/>
                        </a:rPr>
                        <a:t>kerja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2.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150">
                          <a:latin typeface="Trebuchet MS"/>
                          <a:cs typeface="Trebuchet MS"/>
                        </a:rPr>
                        <a:t>Pelaksanaan</a:t>
                      </a:r>
                      <a:r>
                        <a:rPr dirty="0" sz="20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25">
                          <a:latin typeface="Trebuchet MS"/>
                          <a:cs typeface="Trebuchet MS"/>
                        </a:rPr>
                        <a:t>verifikasi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0">
                          <a:latin typeface="Trebuchet MS"/>
                          <a:cs typeface="Trebuchet MS"/>
                        </a:rPr>
                        <a:t>45</a:t>
                      </a:r>
                      <a:r>
                        <a:rPr dirty="0" sz="2000" spc="-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14">
                          <a:latin typeface="Trebuchet MS"/>
                          <a:cs typeface="Trebuchet MS"/>
                        </a:rPr>
                        <a:t>hari</a:t>
                      </a:r>
                      <a:r>
                        <a:rPr dirty="0" sz="200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">
                          <a:latin typeface="Trebuchet MS"/>
                          <a:cs typeface="Trebuchet MS"/>
                        </a:rPr>
                        <a:t>kerja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3.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120">
                          <a:latin typeface="Trebuchet MS"/>
                          <a:cs typeface="Trebuchet MS"/>
                        </a:rPr>
                        <a:t>Penerbitan</a:t>
                      </a:r>
                      <a:r>
                        <a:rPr dirty="0" sz="20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20">
                          <a:latin typeface="Trebuchet MS"/>
                          <a:cs typeface="Trebuchet MS"/>
                        </a:rPr>
                        <a:t>Izin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>
                          <a:latin typeface="Trebuchet MS"/>
                          <a:cs typeface="Trebuchet MS"/>
                        </a:rPr>
                        <a:t>7</a:t>
                      </a:r>
                      <a:r>
                        <a:rPr dirty="0" sz="20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14">
                          <a:latin typeface="Trebuchet MS"/>
                          <a:cs typeface="Trebuchet MS"/>
                        </a:rPr>
                        <a:t>hari</a:t>
                      </a:r>
                      <a:r>
                        <a:rPr dirty="0" sz="20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">
                          <a:latin typeface="Trebuchet MS"/>
                          <a:cs typeface="Trebuchet MS"/>
                        </a:rPr>
                        <a:t>kerja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11655">
              <a:lnSpc>
                <a:spcPct val="100000"/>
              </a:lnSpc>
              <a:spcBef>
                <a:spcPts val="100"/>
              </a:spcBef>
            </a:pPr>
            <a:r>
              <a:rPr dirty="0" spc="145"/>
              <a:t>MASA</a:t>
            </a:r>
            <a:r>
              <a:rPr dirty="0" spc="409"/>
              <a:t> </a:t>
            </a:r>
            <a:r>
              <a:rPr dirty="0" spc="155"/>
              <a:t>BERLAKUNYA</a:t>
            </a:r>
            <a:r>
              <a:rPr dirty="0" spc="420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60170"/>
            <a:ext cx="9879330" cy="49041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berlaku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selama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5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(lima)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</a:pP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diperpanjang</a:t>
            </a:r>
            <a:endParaRPr sz="2000">
              <a:latin typeface="Trebuchet MS"/>
              <a:cs typeface="Trebuchet MS"/>
            </a:endParaRPr>
          </a:p>
          <a:p>
            <a:pPr marL="241300" marR="5080" indent="-228600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perpanjangan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diajukan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Dinas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lama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60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(enam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puluh)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hari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kerja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sebelum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masa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berlakunya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berakhir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berakhir </a:t>
            </a:r>
            <a:r>
              <a:rPr dirty="0" sz="2000" spc="-170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Telah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habis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masa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berlakunya</a:t>
            </a:r>
            <a:endParaRPr sz="20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Dicabut</a:t>
            </a:r>
            <a:endParaRPr sz="2000">
              <a:latin typeface="Trebuchet MS"/>
              <a:cs typeface="Trebuchet MS"/>
            </a:endParaRPr>
          </a:p>
          <a:p>
            <a:pPr marL="241300" marR="456565" indent="-228600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Pencabutan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ditemukan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pelanggaran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ketidak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taatan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terhadap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pelaksanaan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diatur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endParaRPr sz="2000">
              <a:latin typeface="Trebuchet MS"/>
              <a:cs typeface="Trebuchet MS"/>
            </a:endParaRPr>
          </a:p>
          <a:p>
            <a:pPr marL="241300" marR="136525" indent="-228600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Pencabutan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terlebih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dahulu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diberikan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surat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peringatan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2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(dua)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kali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berturut-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turut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kurun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waktu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2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(dua)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bulan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pemegang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tidakmelakukan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halsesuai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peringatan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diberikan</a:t>
            </a:r>
            <a:endParaRPr sz="2000">
              <a:latin typeface="Trebuchet MS"/>
              <a:cs typeface="Trebuchet MS"/>
            </a:endParaRPr>
          </a:p>
          <a:p>
            <a:pPr marL="241300" marR="715645" indent="-228600">
              <a:lnSpc>
                <a:spcPct val="100000"/>
              </a:lnSpc>
              <a:spcBef>
                <a:spcPts val="96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terjadi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perubahan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terhadap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jenis,karakteristik,lokasi,cara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dan/atau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pemohon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mengajukan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permohonan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baru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TATA</a:t>
            </a:r>
            <a:r>
              <a:rPr dirty="0" spc="365"/>
              <a:t> </a:t>
            </a:r>
            <a:r>
              <a:rPr dirty="0" spc="140"/>
              <a:t>CARA</a:t>
            </a:r>
            <a:r>
              <a:rPr dirty="0" spc="390"/>
              <a:t> </a:t>
            </a:r>
            <a:r>
              <a:rPr dirty="0" spc="155"/>
              <a:t>PENYIMPANAN</a:t>
            </a:r>
            <a:r>
              <a:rPr dirty="0" spc="415"/>
              <a:t> </a:t>
            </a:r>
            <a:r>
              <a:rPr dirty="0" spc="155"/>
              <a:t>LIMBAH</a:t>
            </a:r>
            <a:r>
              <a:rPr dirty="0" spc="390"/>
              <a:t> </a:t>
            </a:r>
            <a:r>
              <a:rPr dirty="0" spc="18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04035"/>
            <a:ext cx="9586595" cy="4552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marR="5080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28</a:t>
            </a:r>
            <a:r>
              <a:rPr dirty="0" sz="2400" spc="-3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2015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13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(2)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 i="1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4" i="1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400" spc="-4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 i="1">
                <a:solidFill>
                  <a:srgbClr val="585858"/>
                </a:solidFill>
                <a:latin typeface="Trebuchet MS"/>
                <a:cs typeface="Trebuchet MS"/>
              </a:rPr>
              <a:t>TPS</a:t>
            </a:r>
            <a:r>
              <a:rPr dirty="0" sz="24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 i="1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-1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teknis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8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30">
                <a:solidFill>
                  <a:srgbClr val="FF0000"/>
                </a:solidFill>
                <a:latin typeface="Trebuchet MS"/>
                <a:cs typeface="Trebuchet MS"/>
              </a:rPr>
              <a:t>Keputusan</a:t>
            </a:r>
            <a:r>
              <a:rPr dirty="0" sz="2400" spc="-4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FF0000"/>
                </a:solidFill>
                <a:latin typeface="Trebuchet MS"/>
                <a:cs typeface="Trebuchet MS"/>
              </a:rPr>
              <a:t>Kepala</a:t>
            </a:r>
            <a:r>
              <a:rPr dirty="0" sz="2400" spc="-3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FF0000"/>
                </a:solidFill>
                <a:latin typeface="Trebuchet MS"/>
                <a:cs typeface="Trebuchet MS"/>
              </a:rPr>
              <a:t>Bapedal</a:t>
            </a:r>
            <a:r>
              <a:rPr dirty="0" sz="2400" spc="-4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FF0000"/>
                </a:solidFill>
                <a:latin typeface="Trebuchet MS"/>
                <a:cs typeface="Trebuchet MS"/>
              </a:rPr>
              <a:t>No.</a:t>
            </a:r>
            <a:r>
              <a:rPr dirty="0" sz="2400" spc="-28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FF0000"/>
                </a:solidFill>
                <a:latin typeface="Trebuchet MS"/>
                <a:cs typeface="Trebuchet MS"/>
              </a:rPr>
              <a:t>1</a:t>
            </a:r>
            <a:r>
              <a:rPr dirty="0" sz="2400" spc="-34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FF0000"/>
                </a:solidFill>
                <a:latin typeface="Trebuchet MS"/>
                <a:cs typeface="Trebuchet MS"/>
              </a:rPr>
              <a:t>Tahun</a:t>
            </a:r>
            <a:r>
              <a:rPr dirty="0" sz="2400" spc="-3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FF0000"/>
                </a:solidFill>
                <a:latin typeface="Trebuchet MS"/>
                <a:cs typeface="Trebuchet MS"/>
              </a:rPr>
              <a:t>1995</a:t>
            </a:r>
            <a:r>
              <a:rPr dirty="0" sz="2400" spc="-4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FF0000"/>
                </a:solidFill>
                <a:latin typeface="Trebuchet MS"/>
                <a:cs typeface="Trebuchet MS"/>
              </a:rPr>
              <a:t>tentang</a:t>
            </a:r>
            <a:r>
              <a:rPr dirty="0" sz="2400" spc="-35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FF0000"/>
                </a:solidFill>
                <a:latin typeface="Trebuchet MS"/>
                <a:cs typeface="Trebuchet MS"/>
              </a:rPr>
              <a:t>Tata</a:t>
            </a:r>
            <a:r>
              <a:rPr dirty="0" sz="2400" spc="-2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FF0000"/>
                </a:solidFill>
                <a:latin typeface="Trebuchet MS"/>
                <a:cs typeface="Trebuchet MS"/>
              </a:rPr>
              <a:t>Cara</a:t>
            </a:r>
            <a:r>
              <a:rPr dirty="0" sz="2400" spc="-4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FF0000"/>
                </a:solidFill>
                <a:latin typeface="Trebuchet MS"/>
                <a:cs typeface="Trebuchet MS"/>
              </a:rPr>
              <a:t>dan </a:t>
            </a:r>
            <a:r>
              <a:rPr dirty="0" sz="2400" spc="-25">
                <a:solidFill>
                  <a:srgbClr val="FF0000"/>
                </a:solidFill>
                <a:latin typeface="Trebuchet MS"/>
                <a:cs typeface="Trebuchet MS"/>
              </a:rPr>
              <a:t>	</a:t>
            </a:r>
            <a:r>
              <a:rPr dirty="0" sz="2400" spc="-150">
                <a:solidFill>
                  <a:srgbClr val="FF0000"/>
                </a:solidFill>
                <a:latin typeface="Trebuchet MS"/>
                <a:cs typeface="Trebuchet MS"/>
              </a:rPr>
              <a:t>Persyaratan</a:t>
            </a:r>
            <a:r>
              <a:rPr dirty="0" sz="2400" spc="-33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FF0000"/>
                </a:solidFill>
                <a:latin typeface="Trebuchet MS"/>
                <a:cs typeface="Trebuchet MS"/>
              </a:rPr>
              <a:t>Teknis</a:t>
            </a:r>
            <a:r>
              <a:rPr dirty="0" sz="2400" spc="-1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FF0000"/>
                </a:solidFill>
                <a:latin typeface="Trebuchet MS"/>
                <a:cs typeface="Trebuchet MS"/>
              </a:rPr>
              <a:t>Penyimpanan</a:t>
            </a:r>
            <a:r>
              <a:rPr dirty="0" sz="2400" spc="-2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FF0000"/>
                </a:solidFill>
                <a:latin typeface="Trebuchet MS"/>
                <a:cs typeface="Trebuchet MS"/>
              </a:rPr>
              <a:t>dan</a:t>
            </a:r>
            <a:r>
              <a:rPr dirty="0" sz="2400" spc="-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FF0000"/>
                </a:solidFill>
                <a:latin typeface="Trebuchet MS"/>
                <a:cs typeface="Trebuchet MS"/>
              </a:rPr>
              <a:t>Pengumpulan</a:t>
            </a:r>
            <a:r>
              <a:rPr dirty="0" sz="2400" spc="-2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FF0000"/>
                </a:solidFill>
                <a:latin typeface="Trebuchet MS"/>
                <a:cs typeface="Trebuchet MS"/>
              </a:rPr>
              <a:t>Limbah</a:t>
            </a:r>
            <a:r>
              <a:rPr dirty="0" sz="2400" spc="-1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FF0000"/>
                </a:solidFill>
                <a:latin typeface="Trebuchet MS"/>
                <a:cs typeface="Trebuchet MS"/>
              </a:rPr>
              <a:t>Bahan</a:t>
            </a:r>
            <a:r>
              <a:rPr dirty="0" sz="2400" spc="-1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FF0000"/>
                </a:solidFill>
                <a:latin typeface="Trebuchet MS"/>
                <a:cs typeface="Trebuchet MS"/>
              </a:rPr>
              <a:t>Berbahaya </a:t>
            </a:r>
            <a:r>
              <a:rPr dirty="0" sz="2400" spc="-65">
                <a:solidFill>
                  <a:srgbClr val="FF0000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FF0000"/>
                </a:solidFill>
                <a:latin typeface="Trebuchet MS"/>
                <a:cs typeface="Trebuchet MS"/>
              </a:rPr>
              <a:t>dan</a:t>
            </a:r>
            <a:r>
              <a:rPr dirty="0" sz="2400" spc="-4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0000"/>
                </a:solidFill>
                <a:latin typeface="Trebuchet MS"/>
                <a:cs typeface="Trebuchet MS"/>
              </a:rPr>
              <a:t>Beracun</a:t>
            </a:r>
            <a:endParaRPr sz="2400">
              <a:latin typeface="Trebuchet MS"/>
              <a:cs typeface="Trebuchet MS"/>
            </a:endParaRPr>
          </a:p>
          <a:p>
            <a:pPr marL="240029" marR="214629" indent="-227329">
              <a:lnSpc>
                <a:spcPct val="100000"/>
              </a:lnSpc>
              <a:spcBef>
                <a:spcPts val="108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Pemerintah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101</a:t>
            </a:r>
            <a:r>
              <a:rPr dirty="0" sz="2400" spc="-3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2014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13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Penyimpanan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400" spc="-9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400">
              <a:latin typeface="Trebuchet MS"/>
              <a:cs typeface="Trebuchet MS"/>
            </a:endParaRPr>
          </a:p>
          <a:p>
            <a:pPr lvl="1" marL="638810" marR="374015" indent="-354330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Fasilitas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B3,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dilengkapi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>
                <a:solidFill>
                  <a:srgbClr val="585858"/>
                </a:solidFill>
                <a:latin typeface="Trebuchet MS"/>
                <a:cs typeface="Trebuchet MS"/>
              </a:rPr>
              <a:t>upaya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pengendalian 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pencemaran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endParaRPr sz="24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lphaLcPeriod"/>
              <a:tabLst>
                <a:tab pos="640080" algn="l"/>
              </a:tabLst>
            </a:pP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peralatan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penanggulangan</a:t>
            </a:r>
            <a:r>
              <a:rPr dirty="0" sz="24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keadaan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darurat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84070">
              <a:lnSpc>
                <a:spcPct val="100000"/>
              </a:lnSpc>
              <a:spcBef>
                <a:spcPts val="100"/>
              </a:spcBef>
            </a:pPr>
            <a:r>
              <a:rPr dirty="0" spc="100"/>
              <a:t>PERSYARATAN</a:t>
            </a:r>
            <a:r>
              <a:rPr dirty="0" spc="425"/>
              <a:t> </a:t>
            </a:r>
            <a:r>
              <a:rPr dirty="0" spc="155"/>
              <a:t>LOKASI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307463"/>
            <a:ext cx="987996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Letak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400" spc="-3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TPS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berada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area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kawasan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kegiatan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Merupakan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daerah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bebas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banjir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marR="5080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Letak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bangunan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berjauhan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jarak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aman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terkontaminasi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terbakar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bereaksi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atau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berdekatan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fasilitas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umum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83615">
              <a:lnSpc>
                <a:spcPct val="100000"/>
              </a:lnSpc>
              <a:spcBef>
                <a:spcPts val="100"/>
              </a:spcBef>
            </a:pPr>
            <a:r>
              <a:rPr dirty="0" spc="105"/>
              <a:t>PERSYARATAN</a:t>
            </a:r>
            <a:r>
              <a:rPr dirty="0" spc="375"/>
              <a:t> </a:t>
            </a:r>
            <a:r>
              <a:rPr dirty="0" spc="170"/>
              <a:t>BANGUNAN</a:t>
            </a:r>
            <a:r>
              <a:rPr dirty="0" spc="405"/>
              <a:t> </a:t>
            </a:r>
            <a:r>
              <a:rPr dirty="0" spc="90"/>
              <a:t>TPS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264665"/>
            <a:ext cx="9613900" cy="5513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marR="14604" indent="-228600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rancang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bangun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luas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ruang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jenis,</a:t>
            </a:r>
            <a:r>
              <a:rPr dirty="0" sz="2000" spc="-2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karakteristik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disimpan.</a:t>
            </a:r>
            <a:endParaRPr sz="2000">
              <a:latin typeface="Trebuchet MS"/>
              <a:cs typeface="Trebuchet MS"/>
            </a:endParaRPr>
          </a:p>
          <a:p>
            <a:pPr marL="241300" marR="227329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bangunan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beratap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terbakar,</a:t>
            </a:r>
            <a:r>
              <a:rPr dirty="0" sz="2000" spc="-25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ventilasi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udara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memadai.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  <a:tab pos="3276600" algn="l"/>
              </a:tabLst>
            </a:pP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terlindung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masuknya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hujan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baik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secara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langsung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maupun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langsung.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sistem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penerangan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5">
                <a:solidFill>
                  <a:srgbClr val="585858"/>
                </a:solidFill>
                <a:latin typeface="Trebuchet MS"/>
                <a:cs typeface="Trebuchet MS"/>
              </a:rPr>
              <a:t>(lampu/cahaya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matahari)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memadai.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lantai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kedap</a:t>
            </a:r>
            <a:r>
              <a:rPr dirty="0" sz="20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15">
                <a:solidFill>
                  <a:srgbClr val="585858"/>
                </a:solidFill>
                <a:latin typeface="Trebuchet MS"/>
                <a:cs typeface="Trebuchet MS"/>
              </a:rPr>
              <a:t>air,</a:t>
            </a:r>
            <a:r>
              <a:rPr dirty="0" sz="2000" spc="-2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bergelombang,</a:t>
            </a:r>
            <a:r>
              <a:rPr dirty="0" sz="20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kuat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retak.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mempunyai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dinding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terbakar.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dilengkapi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penangkal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5">
                <a:solidFill>
                  <a:srgbClr val="585858"/>
                </a:solidFill>
                <a:latin typeface="Trebuchet MS"/>
                <a:cs typeface="Trebuchet MS"/>
              </a:rPr>
              <a:t>petir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diperlukan.</a:t>
            </a: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22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100%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5">
                <a:solidFill>
                  <a:srgbClr val="585858"/>
                </a:solidFill>
                <a:latin typeface="Trebuchet MS"/>
                <a:cs typeface="Trebuchet MS"/>
              </a:rPr>
              <a:t>fasa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cair,</a:t>
            </a:r>
            <a:r>
              <a:rPr dirty="0" sz="2000" spc="-2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maka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memerlukan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(untuk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menampung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terjadi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bocor/tumpahan)</a:t>
            </a:r>
            <a:endParaRPr sz="2000">
              <a:latin typeface="Trebuchet MS"/>
              <a:cs typeface="Trebuchet MS"/>
            </a:endParaRPr>
          </a:p>
          <a:p>
            <a:pPr marL="241300" marR="761365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0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sebaiknya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berada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didalam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bak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berada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luar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penyimpanan,</a:t>
            </a:r>
            <a:r>
              <a:rPr dirty="0" sz="20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maka:</a:t>
            </a:r>
            <a:endParaRPr sz="2000">
              <a:latin typeface="Trebuchet MS"/>
              <a:cs typeface="Trebuchet MS"/>
            </a:endParaRPr>
          </a:p>
          <a:p>
            <a:pPr lvl="1" marL="462280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2280" algn="l"/>
              </a:tabLst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keadaan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tertutup;</a:t>
            </a:r>
            <a:endParaRPr sz="2000">
              <a:latin typeface="Trebuchet MS"/>
              <a:cs typeface="Trebuchet MS"/>
            </a:endParaRPr>
          </a:p>
          <a:p>
            <a:pPr lvl="1" marL="462280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2280" algn="l"/>
              </a:tabLst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kedap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air;</a:t>
            </a:r>
            <a:endParaRPr sz="2000">
              <a:latin typeface="Trebuchet MS"/>
              <a:cs typeface="Trebuchet MS"/>
            </a:endParaRPr>
          </a:p>
          <a:p>
            <a:pPr lvl="1" marL="462280" marR="168910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5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tumpahan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menuju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harus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keadaan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tertutup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melandai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kemiringan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minimal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1%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menuju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bak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penampung.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83615">
              <a:lnSpc>
                <a:spcPct val="100000"/>
              </a:lnSpc>
              <a:spcBef>
                <a:spcPts val="100"/>
              </a:spcBef>
            </a:pPr>
            <a:r>
              <a:rPr dirty="0" spc="105"/>
              <a:t>PERSYARATAN</a:t>
            </a:r>
            <a:r>
              <a:rPr dirty="0" spc="375"/>
              <a:t> </a:t>
            </a:r>
            <a:r>
              <a:rPr dirty="0" spc="170"/>
              <a:t>BANGUNAN</a:t>
            </a:r>
            <a:r>
              <a:rPr dirty="0" spc="405"/>
              <a:t> </a:t>
            </a:r>
            <a:r>
              <a:rPr dirty="0" spc="90"/>
              <a:t>TPS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73886"/>
            <a:ext cx="9849485" cy="4599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marR="408305" indent="-228600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22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fasa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padat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dimana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kandungan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masih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memungkinan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terjadi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rembesan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ceceran,</a:t>
            </a:r>
            <a:r>
              <a:rPr dirty="0" sz="2000" spc="-229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maka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lvl="1" marL="462280" marR="972819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memerlukan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volume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penampung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disesuaikan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perkiraan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volume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ceceran.</a:t>
            </a:r>
            <a:endParaRPr sz="2000">
              <a:latin typeface="Trebuchet MS"/>
              <a:cs typeface="Trebuchet MS"/>
            </a:endParaRPr>
          </a:p>
          <a:p>
            <a:pPr lvl="1" marL="462280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2280" algn="l"/>
              </a:tabLst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kedap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air.</a:t>
            </a:r>
            <a:endParaRPr sz="2000">
              <a:latin typeface="Trebuchet MS"/>
              <a:cs typeface="Trebuchet MS"/>
            </a:endParaRPr>
          </a:p>
          <a:p>
            <a:pPr lvl="1" marL="462280" indent="-177165">
              <a:lnSpc>
                <a:spcPct val="100000"/>
              </a:lnSpc>
              <a:buClr>
                <a:srgbClr val="0A072D"/>
              </a:buClr>
              <a:buChar char="–"/>
              <a:tabLst>
                <a:tab pos="462280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kemiringan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lantai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minimal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1%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menuju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penampung.</a:t>
            </a:r>
            <a:endParaRPr sz="20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Trebuchet MS"/>
              <a:buChar char="–"/>
            </a:pPr>
            <a:endParaRPr sz="2000">
              <a:latin typeface="Trebuchet MS"/>
              <a:cs typeface="Trebuchet MS"/>
            </a:endParaRPr>
          </a:p>
          <a:p>
            <a:pPr marL="189865" indent="-1771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189865" algn="l"/>
              </a:tabLst>
            </a:pPr>
            <a:r>
              <a:rPr dirty="0" sz="2000" spc="-22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berbeda,</a:t>
            </a:r>
            <a:r>
              <a:rPr dirty="0" sz="2000" spc="-2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maka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lvl="1" marL="46355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perlu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batas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pemisah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antara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berbeda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karakteristik.</a:t>
            </a:r>
            <a:endParaRPr sz="2000">
              <a:latin typeface="Trebuchet MS"/>
              <a:cs typeface="Trebuchet MS"/>
            </a:endParaRPr>
          </a:p>
          <a:p>
            <a:pPr lvl="1" marL="463550" indent="-273050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memerlukan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volume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disesuaikan.</a:t>
            </a:r>
            <a:endParaRPr sz="2000">
              <a:latin typeface="Trebuchet MS"/>
              <a:cs typeface="Trebuchet MS"/>
            </a:endParaRPr>
          </a:p>
          <a:p>
            <a:pPr lvl="1" marL="46355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kedap</a:t>
            </a:r>
            <a:r>
              <a:rPr dirty="0" sz="20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air.</a:t>
            </a:r>
            <a:endParaRPr sz="2000">
              <a:latin typeface="Trebuchet MS"/>
              <a:cs typeface="Trebuchet MS"/>
            </a:endParaRPr>
          </a:p>
          <a:p>
            <a:pPr lvl="1" marL="46355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463550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kemiringan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lantai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minimal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1%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mengarah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ke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penampung.</a:t>
            </a:r>
            <a:endParaRPr sz="20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Trebuchet MS"/>
              <a:buChar char="–"/>
            </a:pP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Luas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area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tempat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disesuaikan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dihasilkan/dikumpulkan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mempertimbangkan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waktu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maksimal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selama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90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hari.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712085">
              <a:lnSpc>
                <a:spcPct val="100000"/>
              </a:lnSpc>
              <a:spcBef>
                <a:spcPts val="100"/>
              </a:spcBef>
            </a:pPr>
            <a:r>
              <a:rPr dirty="0" spc="80"/>
              <a:t>LATAR</a:t>
            </a:r>
            <a:r>
              <a:rPr dirty="0" spc="390"/>
              <a:t> </a:t>
            </a:r>
            <a:r>
              <a:rPr dirty="0" spc="185"/>
              <a:t>BELAKANG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08049"/>
            <a:ext cx="9967595" cy="441007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240029" marR="5080" indent="-227329">
              <a:lnSpc>
                <a:spcPts val="2590"/>
              </a:lnSpc>
              <a:spcBef>
                <a:spcPts val="43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baik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sehat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hak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asasi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warga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negara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Indonesia,</a:t>
            </a:r>
            <a:r>
              <a:rPr dirty="0" sz="24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diamanatkan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28H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Undang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Undang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Dasar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RI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1945</a:t>
            </a:r>
            <a:endParaRPr sz="2400">
              <a:latin typeface="Trebuchet MS"/>
              <a:cs typeface="Trebuchet MS"/>
            </a:endParaRPr>
          </a:p>
          <a:p>
            <a:pPr algn="just" marL="240029" marR="408305" indent="-227329">
              <a:lnSpc>
                <a:spcPts val="2590"/>
              </a:lnSpc>
              <a:spcBef>
                <a:spcPts val="26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r>
              <a:rPr dirty="0" sz="24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manusia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pasti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menghasilkan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75" b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,</a:t>
            </a: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>
                <a:solidFill>
                  <a:srgbClr val="585858"/>
                </a:solidFill>
                <a:latin typeface="Trebuchet MS"/>
                <a:cs typeface="Trebuchet MS"/>
              </a:rPr>
              <a:t>bila</a:t>
            </a:r>
            <a:r>
              <a:rPr dirty="0" sz="2400" spc="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dikelola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baik</a:t>
            </a:r>
            <a:r>
              <a:rPr dirty="0" sz="2400" spc="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mengakibatkan</a:t>
            </a:r>
            <a:r>
              <a:rPr dirty="0" sz="2400" spc="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pencemaran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3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akhirnya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mempengaruhi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 b="1">
                <a:solidFill>
                  <a:srgbClr val="585858"/>
                </a:solidFill>
                <a:latin typeface="Trebuchet MS"/>
                <a:cs typeface="Trebuchet MS"/>
              </a:rPr>
              <a:t>kesehatan</a:t>
            </a:r>
            <a:r>
              <a:rPr dirty="0" sz="2400" spc="-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masyarakat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1645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sisa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suatu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kegiatan,</a:t>
            </a:r>
            <a:r>
              <a:rPr dirty="0" sz="24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berwujud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lvl="1" marL="725805" indent="-445134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725805" algn="l"/>
              </a:tabLst>
            </a:pP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Padat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8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sampah</a:t>
            </a:r>
            <a:endParaRPr sz="2400">
              <a:latin typeface="Trebuchet MS"/>
              <a:cs typeface="Trebuchet MS"/>
            </a:endParaRPr>
          </a:p>
          <a:p>
            <a:pPr lvl="1" marL="725805" indent="-445134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725805" algn="l"/>
              </a:tabLst>
            </a:pP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Cair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3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400">
              <a:latin typeface="Trebuchet MS"/>
              <a:cs typeface="Trebuchet MS"/>
            </a:endParaRPr>
          </a:p>
          <a:p>
            <a:pPr lvl="1" marL="725805" indent="-445134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lphaLcPeriod"/>
              <a:tabLst>
                <a:tab pos="725805" algn="l"/>
              </a:tabLst>
            </a:pP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Gas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1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emisi</a:t>
            </a:r>
            <a:endParaRPr sz="2400">
              <a:latin typeface="Trebuchet MS"/>
              <a:cs typeface="Trebuchet MS"/>
            </a:endParaRPr>
          </a:p>
          <a:p>
            <a:pPr lvl="1" marL="725805" indent="-445134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725805" algn="l"/>
              </a:tabLst>
            </a:pP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Gangguan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7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kebisingan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42695">
              <a:lnSpc>
                <a:spcPct val="100000"/>
              </a:lnSpc>
              <a:spcBef>
                <a:spcPts val="100"/>
              </a:spcBef>
            </a:pPr>
            <a:r>
              <a:rPr dirty="0" spc="100"/>
              <a:t>PERSYARATAN</a:t>
            </a:r>
            <a:r>
              <a:rPr dirty="0" spc="425"/>
              <a:t> </a:t>
            </a:r>
            <a:r>
              <a:rPr dirty="0" spc="160"/>
              <a:t>PENGEMASAN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47977"/>
            <a:ext cx="9935845" cy="44316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B3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7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0">
                <a:solidFill>
                  <a:srgbClr val="585858"/>
                </a:solidFill>
                <a:latin typeface="Trebuchet MS"/>
                <a:cs typeface="Trebuchet MS"/>
              </a:rPr>
              <a:t>kondisi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50">
                <a:solidFill>
                  <a:srgbClr val="585858"/>
                </a:solidFill>
                <a:latin typeface="Trebuchet MS"/>
                <a:cs typeface="Trebuchet MS"/>
              </a:rPr>
              <a:t>baik,</a:t>
            </a:r>
            <a:r>
              <a:rPr dirty="0" sz="1700" spc="-1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rusak,</a:t>
            </a:r>
            <a:r>
              <a:rPr dirty="0" sz="1700" spc="-20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bebas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pengkaratan</a:t>
            </a:r>
            <a:r>
              <a:rPr dirty="0" sz="17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0">
                <a:solidFill>
                  <a:srgbClr val="585858"/>
                </a:solidFill>
                <a:latin typeface="Trebuchet MS"/>
                <a:cs typeface="Trebuchet MS"/>
              </a:rPr>
              <a:t>serta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kebocoran;</a:t>
            </a:r>
            <a:endParaRPr sz="1700">
              <a:latin typeface="Trebuchet MS"/>
              <a:cs typeface="Trebuchet MS"/>
            </a:endParaRPr>
          </a:p>
          <a:p>
            <a:pPr marL="285115" indent="-27241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bentuk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0">
                <a:solidFill>
                  <a:srgbClr val="585858"/>
                </a:solidFill>
                <a:latin typeface="Trebuchet MS"/>
                <a:cs typeface="Trebuchet MS"/>
              </a:rPr>
              <a:t>ukuran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7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disesuaikan</a:t>
            </a:r>
            <a:r>
              <a:rPr dirty="0" sz="17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17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akan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dikemas</a:t>
            </a:r>
            <a:endParaRPr sz="1700">
              <a:latin typeface="Trebuchet MS"/>
              <a:cs typeface="Trebuchet MS"/>
            </a:endParaRPr>
          </a:p>
          <a:p>
            <a:pPr marL="285115">
              <a:lnSpc>
                <a:spcPct val="100000"/>
              </a:lnSpc>
            </a:pP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mempertimbangkan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segi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keamanan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kemudahan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45">
                <a:solidFill>
                  <a:srgbClr val="585858"/>
                </a:solidFill>
                <a:latin typeface="Trebuchet MS"/>
                <a:cs typeface="Trebuchet MS"/>
              </a:rPr>
              <a:t>penanganannya;</a:t>
            </a:r>
            <a:endParaRPr sz="1700">
              <a:latin typeface="Trebuchet MS"/>
              <a:cs typeface="Trebuchet MS"/>
            </a:endParaRPr>
          </a:p>
          <a:p>
            <a:pPr marL="285115" marR="10160" indent="-27305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terbuat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kontainer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tangki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0">
                <a:solidFill>
                  <a:srgbClr val="585858"/>
                </a:solidFill>
                <a:latin typeface="Trebuchet MS"/>
                <a:cs typeface="Trebuchet MS"/>
              </a:rPr>
              <a:t>berbentuk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silinder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vertikal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maupun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horizontal</a:t>
            </a:r>
            <a:r>
              <a:rPr dirty="0" sz="17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drum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terbuat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logam,</a:t>
            </a:r>
            <a:r>
              <a:rPr dirty="0" sz="1700" spc="-1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65">
                <a:solidFill>
                  <a:srgbClr val="585858"/>
                </a:solidFill>
                <a:latin typeface="Trebuchet MS"/>
                <a:cs typeface="Trebuchet MS"/>
              </a:rPr>
              <a:t>drum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terbuat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plastik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(HDPE,</a:t>
            </a:r>
            <a:r>
              <a:rPr dirty="0" sz="1700" spc="-20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240">
                <a:solidFill>
                  <a:srgbClr val="585858"/>
                </a:solidFill>
                <a:latin typeface="Trebuchet MS"/>
                <a:cs typeface="Trebuchet MS"/>
              </a:rPr>
              <a:t>PP,</a:t>
            </a:r>
            <a:r>
              <a:rPr dirty="0" sz="1700" spc="-1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PVC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)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logam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syarat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dipergunakan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bereaksi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disimpan;</a:t>
            </a:r>
            <a:endParaRPr sz="1700">
              <a:latin typeface="Trebuchet MS"/>
              <a:cs typeface="Trebuchet MS"/>
            </a:endParaRPr>
          </a:p>
          <a:p>
            <a:pPr marL="285115" indent="-27241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karakteristiknya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0">
                <a:solidFill>
                  <a:srgbClr val="585858"/>
                </a:solidFill>
                <a:latin typeface="Trebuchet MS"/>
                <a:cs typeface="Trebuchet MS"/>
              </a:rPr>
              <a:t>boleh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secara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bersama-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sama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satu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kemasan;</a:t>
            </a:r>
            <a:endParaRPr sz="1700">
              <a:latin typeface="Trebuchet MS"/>
              <a:cs typeface="Trebuchet MS"/>
            </a:endParaRPr>
          </a:p>
          <a:p>
            <a:pPr marL="285115" marR="157480" indent="-27305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40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mencegah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70">
                <a:solidFill>
                  <a:srgbClr val="585858"/>
                </a:solidFill>
                <a:latin typeface="Trebuchet MS"/>
                <a:cs typeface="Trebuchet MS"/>
              </a:rPr>
              <a:t>resiko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timbulnya</a:t>
            </a:r>
            <a:r>
              <a:rPr dirty="0" sz="17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40">
                <a:solidFill>
                  <a:srgbClr val="585858"/>
                </a:solidFill>
                <a:latin typeface="Trebuchet MS"/>
                <a:cs typeface="Trebuchet MS"/>
              </a:rPr>
              <a:t>bahaya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selama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0">
                <a:solidFill>
                  <a:srgbClr val="585858"/>
                </a:solidFill>
                <a:latin typeface="Trebuchet MS"/>
                <a:cs typeface="Trebuchet MS"/>
              </a:rPr>
              <a:t>penyimpanan,</a:t>
            </a:r>
            <a:r>
              <a:rPr dirty="0" sz="1700" spc="-1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45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pengisian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harus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mempertimbangkan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kemungkinan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0">
                <a:solidFill>
                  <a:srgbClr val="585858"/>
                </a:solidFill>
                <a:latin typeface="Trebuchet MS"/>
                <a:cs typeface="Trebuchet MS"/>
              </a:rPr>
              <a:t>terjadinya</a:t>
            </a:r>
            <a:r>
              <a:rPr dirty="0" sz="17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pengembangan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volume</a:t>
            </a:r>
            <a:r>
              <a:rPr dirty="0" sz="17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50">
                <a:solidFill>
                  <a:srgbClr val="585858"/>
                </a:solidFill>
                <a:latin typeface="Trebuchet MS"/>
                <a:cs typeface="Trebuchet MS"/>
              </a:rPr>
              <a:t>limbah,</a:t>
            </a:r>
            <a:r>
              <a:rPr dirty="0" sz="1700" spc="-1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pembentukan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gas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terjadinya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kenaikan</a:t>
            </a:r>
            <a:r>
              <a:rPr dirty="0" sz="17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tekanan;</a:t>
            </a:r>
            <a:endParaRPr sz="1700">
              <a:latin typeface="Trebuchet MS"/>
              <a:cs typeface="Trebuchet MS"/>
            </a:endParaRPr>
          </a:p>
          <a:p>
            <a:pPr marL="285115" marR="100965" indent="-27305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9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sudah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0">
                <a:solidFill>
                  <a:srgbClr val="585858"/>
                </a:solidFill>
                <a:latin typeface="Trebuchet MS"/>
                <a:cs typeface="Trebuchet MS"/>
              </a:rPr>
              <a:t>kondisi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40">
                <a:solidFill>
                  <a:srgbClr val="585858"/>
                </a:solidFill>
                <a:latin typeface="Trebuchet MS"/>
                <a:cs typeface="Trebuchet MS"/>
              </a:rPr>
              <a:t>layak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(misalnya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0">
                <a:solidFill>
                  <a:srgbClr val="585858"/>
                </a:solidFill>
                <a:latin typeface="Trebuchet MS"/>
                <a:cs typeface="Trebuchet MS"/>
              </a:rPr>
              <a:t>terjadi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pengkaratan</a:t>
            </a:r>
            <a:r>
              <a:rPr dirty="0" sz="17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terjadi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kerusakan</a:t>
            </a:r>
            <a:r>
              <a:rPr dirty="0" sz="17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permanen)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50">
                <a:solidFill>
                  <a:srgbClr val="585858"/>
                </a:solidFill>
                <a:latin typeface="Trebuchet MS"/>
                <a:cs typeface="Trebuchet MS"/>
              </a:rPr>
              <a:t>jika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0">
                <a:solidFill>
                  <a:srgbClr val="585858"/>
                </a:solidFill>
                <a:latin typeface="Trebuchet MS"/>
                <a:cs typeface="Trebuchet MS"/>
              </a:rPr>
              <a:t>mulai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bocor,</a:t>
            </a:r>
            <a:r>
              <a:rPr dirty="0" sz="1700" spc="-1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tersebut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7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dipindahkan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0">
                <a:solidFill>
                  <a:srgbClr val="585858"/>
                </a:solidFill>
                <a:latin typeface="Trebuchet MS"/>
                <a:cs typeface="Trebuchet MS"/>
              </a:rPr>
              <a:t>syarat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sebagai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bagi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B3;</a:t>
            </a:r>
            <a:endParaRPr sz="1700">
              <a:latin typeface="Trebuchet MS"/>
              <a:cs typeface="Trebuchet MS"/>
            </a:endParaRPr>
          </a:p>
          <a:p>
            <a:pPr marL="285115" indent="-27241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padatan</a:t>
            </a:r>
            <a:r>
              <a:rPr dirty="0" sz="17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95" i="1">
                <a:solidFill>
                  <a:srgbClr val="585858"/>
                </a:solidFill>
                <a:latin typeface="Trebuchet MS"/>
                <a:cs typeface="Trebuchet MS"/>
              </a:rPr>
              <a:t>jumbo</a:t>
            </a:r>
            <a:r>
              <a:rPr dirty="0" sz="1700" spc="-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65" i="1">
                <a:solidFill>
                  <a:srgbClr val="585858"/>
                </a:solidFill>
                <a:latin typeface="Trebuchet MS"/>
                <a:cs typeface="Trebuchet MS"/>
              </a:rPr>
              <a:t>bag</a:t>
            </a:r>
            <a:r>
              <a:rPr dirty="0" sz="1700" spc="-165">
                <a:solidFill>
                  <a:srgbClr val="585858"/>
                </a:solidFill>
                <a:latin typeface="Trebuchet MS"/>
                <a:cs typeface="Trebuchet MS"/>
              </a:rPr>
              <a:t>,</a:t>
            </a:r>
            <a:r>
              <a:rPr dirty="0" sz="1700" spc="-2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drum,</a:t>
            </a:r>
            <a:r>
              <a:rPr dirty="0" sz="1700" spc="-1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karung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40">
                <a:solidFill>
                  <a:srgbClr val="585858"/>
                </a:solidFill>
                <a:latin typeface="Trebuchet MS"/>
                <a:cs typeface="Trebuchet MS"/>
              </a:rPr>
              <a:t>tanpa</a:t>
            </a:r>
            <a:endParaRPr sz="1700">
              <a:latin typeface="Trebuchet MS"/>
              <a:cs typeface="Trebuchet MS"/>
            </a:endParaRPr>
          </a:p>
          <a:p>
            <a:pPr marL="285115">
              <a:lnSpc>
                <a:spcPct val="100000"/>
              </a:lnSpc>
              <a:spcBef>
                <a:spcPts val="5"/>
              </a:spcBef>
            </a:pP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(curah);</a:t>
            </a:r>
            <a:endParaRPr sz="1700">
              <a:latin typeface="Trebuchet MS"/>
              <a:cs typeface="Trebuchet MS"/>
            </a:endParaRPr>
          </a:p>
          <a:p>
            <a:pPr marL="285115" indent="-27241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40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5">
                <a:solidFill>
                  <a:srgbClr val="585858"/>
                </a:solidFill>
                <a:latin typeface="Trebuchet MS"/>
                <a:cs typeface="Trebuchet MS"/>
              </a:rPr>
              <a:t>diberikan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40">
                <a:solidFill>
                  <a:srgbClr val="585858"/>
                </a:solidFill>
                <a:latin typeface="Trebuchet MS"/>
                <a:cs typeface="Trebuchet MS"/>
              </a:rPr>
              <a:t>label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95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85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17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disimpan;</a:t>
            </a:r>
            <a:endParaRPr sz="1700">
              <a:latin typeface="Trebuchet MS"/>
              <a:cs typeface="Trebuchet MS"/>
            </a:endParaRPr>
          </a:p>
          <a:p>
            <a:pPr marL="285115" indent="-27241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7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7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4">
                <a:solidFill>
                  <a:srgbClr val="585858"/>
                </a:solidFill>
                <a:latin typeface="Trebuchet MS"/>
                <a:cs typeface="Trebuchet MS"/>
              </a:rPr>
              <a:t>karung,</a:t>
            </a:r>
            <a:r>
              <a:rPr dirty="0" sz="1700" spc="-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95" i="1">
                <a:solidFill>
                  <a:srgbClr val="585858"/>
                </a:solidFill>
                <a:latin typeface="Trebuchet MS"/>
                <a:cs typeface="Trebuchet MS"/>
              </a:rPr>
              <a:t>jumbo</a:t>
            </a:r>
            <a:r>
              <a:rPr dirty="0" sz="1700" spc="-1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0" i="1">
                <a:solidFill>
                  <a:srgbClr val="585858"/>
                </a:solidFill>
                <a:latin typeface="Trebuchet MS"/>
                <a:cs typeface="Trebuchet MS"/>
              </a:rPr>
              <a:t>bag</a:t>
            </a:r>
            <a:r>
              <a:rPr dirty="0" sz="1700" spc="-1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3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7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65">
                <a:solidFill>
                  <a:srgbClr val="585858"/>
                </a:solidFill>
                <a:latin typeface="Trebuchet MS"/>
                <a:cs typeface="Trebuchet MS"/>
              </a:rPr>
              <a:t>drum</a:t>
            </a:r>
            <a:r>
              <a:rPr dirty="0" sz="17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25">
                <a:solidFill>
                  <a:srgbClr val="585858"/>
                </a:solidFill>
                <a:latin typeface="Trebuchet MS"/>
                <a:cs typeface="Trebuchet MS"/>
              </a:rPr>
              <a:t>dialasi</a:t>
            </a:r>
            <a:r>
              <a:rPr dirty="0" sz="17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1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7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700" spc="-10">
                <a:solidFill>
                  <a:srgbClr val="585858"/>
                </a:solidFill>
                <a:latin typeface="Trebuchet MS"/>
                <a:cs typeface="Trebuchet MS"/>
              </a:rPr>
              <a:t>palet.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73430">
              <a:lnSpc>
                <a:spcPct val="100000"/>
              </a:lnSpc>
              <a:spcBef>
                <a:spcPts val="100"/>
              </a:spcBef>
            </a:pPr>
            <a:r>
              <a:rPr dirty="0" spc="165"/>
              <a:t>PEMBERIAN</a:t>
            </a:r>
            <a:r>
              <a:rPr dirty="0" spc="405"/>
              <a:t> </a:t>
            </a:r>
            <a:r>
              <a:rPr dirty="0" spc="160"/>
              <a:t>SYMBOL</a:t>
            </a:r>
            <a:r>
              <a:rPr dirty="0" spc="360"/>
              <a:t> </a:t>
            </a:r>
            <a:r>
              <a:rPr dirty="0" spc="120"/>
              <a:t>DAN</a:t>
            </a:r>
            <a:r>
              <a:rPr dirty="0" spc="395"/>
              <a:t> </a:t>
            </a:r>
            <a:r>
              <a:rPr dirty="0" spc="165"/>
              <a:t>LABEL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60169"/>
            <a:ext cx="9878060" cy="474599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285115" marR="220345" indent="-273050">
              <a:lnSpc>
                <a:spcPts val="2050"/>
              </a:lnSpc>
              <a:spcBef>
                <a:spcPts val="355"/>
              </a:spcBef>
              <a:buClr>
                <a:srgbClr val="0A072D"/>
              </a:buClr>
              <a:buFont typeface="Arial"/>
              <a:buChar char="•"/>
              <a:tabLst>
                <a:tab pos="285115" algn="l"/>
              </a:tabLst>
            </a:pP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Terhadap</a:t>
            </a:r>
            <a:r>
              <a:rPr dirty="0" sz="19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telah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95">
                <a:solidFill>
                  <a:srgbClr val="585858"/>
                </a:solidFill>
                <a:latin typeface="Trebuchet MS"/>
                <a:cs typeface="Trebuchet MS"/>
              </a:rPr>
              <a:t>berisi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diberi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penandaan</a:t>
            </a:r>
            <a:r>
              <a:rPr dirty="0" sz="19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berlaku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5">
                <a:solidFill>
                  <a:srgbClr val="585858"/>
                </a:solidFill>
                <a:latin typeface="Trebuchet MS"/>
                <a:cs typeface="Trebuchet MS"/>
              </a:rPr>
              <a:t>disimpan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5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19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19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5">
                <a:solidFill>
                  <a:srgbClr val="585858"/>
                </a:solidFill>
                <a:latin typeface="Trebuchet MS"/>
                <a:cs typeface="Trebuchet MS"/>
              </a:rPr>
              <a:t>tata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0">
                <a:solidFill>
                  <a:srgbClr val="585858"/>
                </a:solidFill>
                <a:latin typeface="Trebuchet MS"/>
                <a:cs typeface="Trebuchet MS"/>
              </a:rPr>
              <a:t>cara</a:t>
            </a:r>
            <a:r>
              <a:rPr dirty="0" sz="19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persyaratan</a:t>
            </a:r>
            <a:r>
              <a:rPr dirty="0" sz="19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bagi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0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340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1900">
              <a:latin typeface="Trebuchet MS"/>
              <a:cs typeface="Trebuchet MS"/>
            </a:endParaRPr>
          </a:p>
          <a:p>
            <a:pPr lvl="1" marL="544195" marR="373380" indent="-259079">
              <a:lnSpc>
                <a:spcPts val="205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dikemas.</a:t>
            </a:r>
            <a:endParaRPr sz="1900">
              <a:latin typeface="Trebuchet MS"/>
              <a:cs typeface="Trebuchet MS"/>
            </a:endParaRPr>
          </a:p>
          <a:p>
            <a:pPr lvl="1" marL="544195" marR="32384" indent="-259079">
              <a:lnSpc>
                <a:spcPts val="205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mempunyai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ukuran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5">
                <a:solidFill>
                  <a:srgbClr val="585858"/>
                </a:solidFill>
                <a:latin typeface="Trebuchet MS"/>
                <a:cs typeface="Trebuchet MS"/>
              </a:rPr>
              <a:t>minimum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5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10 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cm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x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10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cm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lebih</a:t>
            </a:r>
            <a:r>
              <a:rPr dirty="0" sz="19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besar.</a:t>
            </a:r>
            <a:endParaRPr sz="1900">
              <a:latin typeface="Trebuchet MS"/>
              <a:cs typeface="Trebuchet MS"/>
            </a:endParaRPr>
          </a:p>
          <a:p>
            <a:pPr lvl="1" marL="544195" marR="200025" indent="-259079">
              <a:lnSpc>
                <a:spcPts val="205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0">
                <a:solidFill>
                  <a:srgbClr val="585858"/>
                </a:solidFill>
                <a:latin typeface="Trebuchet MS"/>
                <a:cs typeface="Trebuchet MS"/>
              </a:rPr>
              <a:t>terbuat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tahan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terhadap </a:t>
            </a:r>
            <a:r>
              <a:rPr dirty="0" sz="1900" spc="-95">
                <a:solidFill>
                  <a:srgbClr val="585858"/>
                </a:solidFill>
                <a:latin typeface="Trebuchet MS"/>
                <a:cs typeface="Trebuchet MS"/>
              </a:rPr>
              <a:t>goresan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kimia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mungkin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mengenainya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melekat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kuat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75">
                <a:solidFill>
                  <a:srgbClr val="585858"/>
                </a:solidFill>
                <a:latin typeface="Trebuchet MS"/>
                <a:cs typeface="Trebuchet MS"/>
              </a:rPr>
              <a:t>permukaan 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kemasan.</a:t>
            </a:r>
            <a:endParaRPr sz="1900">
              <a:latin typeface="Trebuchet MS"/>
              <a:cs typeface="Trebuchet MS"/>
            </a:endParaRPr>
          </a:p>
          <a:p>
            <a:pPr lvl="1" marL="544195" marR="13335" indent="-259079">
              <a:lnSpc>
                <a:spcPts val="205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0">
                <a:solidFill>
                  <a:srgbClr val="585858"/>
                </a:solidFill>
                <a:latin typeface="Trebuchet MS"/>
                <a:cs typeface="Trebuchet MS"/>
              </a:rPr>
              <a:t>sisi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245">
                <a:solidFill>
                  <a:srgbClr val="585858"/>
                </a:solidFill>
                <a:latin typeface="Trebuchet MS"/>
                <a:cs typeface="Trebuchet MS"/>
              </a:rPr>
              <a:t>–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90">
                <a:solidFill>
                  <a:srgbClr val="585858"/>
                </a:solidFill>
                <a:latin typeface="Trebuchet MS"/>
                <a:cs typeface="Trebuchet MS"/>
              </a:rPr>
              <a:t>sisi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tidak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terhalang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90">
                <a:solidFill>
                  <a:srgbClr val="585858"/>
                </a:solidFill>
                <a:latin typeface="Trebuchet MS"/>
                <a:cs typeface="Trebuchet MS"/>
              </a:rPr>
              <a:t>oleh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terlihat.</a:t>
            </a:r>
            <a:endParaRPr sz="1900">
              <a:latin typeface="Trebuchet MS"/>
              <a:cs typeface="Trebuchet MS"/>
            </a:endParaRPr>
          </a:p>
          <a:p>
            <a:pPr lvl="1" marL="544195" marR="516890" indent="-259079">
              <a:lnSpc>
                <a:spcPts val="2050"/>
              </a:lnSpc>
              <a:spcBef>
                <a:spcPts val="5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boleh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terlepas,</a:t>
            </a:r>
            <a:r>
              <a:rPr dirty="0" sz="1900" spc="-2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dilepas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75">
                <a:solidFill>
                  <a:srgbClr val="585858"/>
                </a:solidFill>
                <a:latin typeface="Trebuchet MS"/>
                <a:cs typeface="Trebuchet MS"/>
              </a:rPr>
              <a:t>diganti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0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sebelum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5">
                <a:solidFill>
                  <a:srgbClr val="585858"/>
                </a:solidFill>
                <a:latin typeface="Trebuchet MS"/>
                <a:cs typeface="Trebuchet MS"/>
              </a:rPr>
              <a:t>dikosongkan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0">
                <a:solidFill>
                  <a:srgbClr val="585858"/>
                </a:solidFill>
                <a:latin typeface="Trebuchet MS"/>
                <a:cs typeface="Trebuchet MS"/>
              </a:rPr>
              <a:t>dibersihkan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sisa-</a:t>
            </a:r>
            <a:r>
              <a:rPr dirty="0" sz="1900" spc="-110">
                <a:solidFill>
                  <a:srgbClr val="585858"/>
                </a:solidFill>
                <a:latin typeface="Trebuchet MS"/>
                <a:cs typeface="Trebuchet MS"/>
              </a:rPr>
              <a:t>sisa</a:t>
            </a:r>
            <a:r>
              <a:rPr dirty="0" sz="19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B3.</a:t>
            </a:r>
            <a:endParaRPr sz="1900">
              <a:latin typeface="Trebuchet MS"/>
              <a:cs typeface="Trebuchet MS"/>
            </a:endParaRPr>
          </a:p>
          <a:p>
            <a:pPr lvl="1" marL="544195" indent="-259079">
              <a:lnSpc>
                <a:spcPts val="1910"/>
              </a:lnSpc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kemasanya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telah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0">
                <a:solidFill>
                  <a:srgbClr val="585858"/>
                </a:solidFill>
                <a:latin typeface="Trebuchet MS"/>
                <a:cs typeface="Trebuchet MS"/>
              </a:rPr>
              <a:t>dibersihkan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akan</a:t>
            </a:r>
            <a:endParaRPr sz="1900">
              <a:latin typeface="Trebuchet MS"/>
              <a:cs typeface="Trebuchet MS"/>
            </a:endParaRPr>
          </a:p>
          <a:p>
            <a:pPr marL="544195">
              <a:lnSpc>
                <a:spcPts val="2050"/>
              </a:lnSpc>
            </a:pP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dipergunakan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50">
                <a:solidFill>
                  <a:srgbClr val="585858"/>
                </a:solidFill>
                <a:latin typeface="Trebuchet MS"/>
                <a:cs typeface="Trebuchet MS"/>
              </a:rPr>
              <a:t>kembali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9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35">
                <a:solidFill>
                  <a:srgbClr val="585858"/>
                </a:solidFill>
                <a:latin typeface="Trebuchet MS"/>
                <a:cs typeface="Trebuchet MS"/>
              </a:rPr>
              <a:t>pengemasan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5">
                <a:solidFill>
                  <a:srgbClr val="585858"/>
                </a:solidFill>
                <a:latin typeface="Trebuchet MS"/>
                <a:cs typeface="Trebuchet MS"/>
              </a:rPr>
              <a:t>diberi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5">
                <a:solidFill>
                  <a:srgbClr val="585858"/>
                </a:solidFill>
                <a:latin typeface="Trebuchet MS"/>
                <a:cs typeface="Trebuchet MS"/>
              </a:rPr>
              <a:t>label</a:t>
            </a:r>
            <a:r>
              <a:rPr dirty="0" sz="1900" spc="-229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40">
                <a:solidFill>
                  <a:srgbClr val="585858"/>
                </a:solidFill>
                <a:latin typeface="Trebuchet MS"/>
                <a:cs typeface="Trebuchet MS"/>
              </a:rPr>
              <a:t>“KOSONG”</a:t>
            </a:r>
            <a:endParaRPr sz="1900">
              <a:latin typeface="Trebuchet MS"/>
              <a:cs typeface="Trebuchet MS"/>
            </a:endParaRPr>
          </a:p>
          <a:p>
            <a:pPr lvl="1" marL="544195" marR="5080" indent="-259079">
              <a:lnSpc>
                <a:spcPts val="2050"/>
              </a:lnSpc>
              <a:spcBef>
                <a:spcPts val="150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Label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80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dipasang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kemasan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20">
                <a:solidFill>
                  <a:srgbClr val="585858"/>
                </a:solidFill>
                <a:latin typeface="Trebuchet MS"/>
                <a:cs typeface="Trebuchet MS"/>
              </a:rPr>
              <a:t>berfungsi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0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0">
                <a:solidFill>
                  <a:srgbClr val="585858"/>
                </a:solidFill>
                <a:latin typeface="Trebuchet MS"/>
                <a:cs typeface="Trebuchet MS"/>
              </a:rPr>
              <a:t>memberikan</a:t>
            </a:r>
            <a:r>
              <a:rPr dirty="0" sz="19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informasi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dasar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mengenai</a:t>
            </a:r>
            <a:r>
              <a:rPr dirty="0" sz="19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kualitatif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kuantitatif</a:t>
            </a:r>
            <a:r>
              <a:rPr dirty="0" sz="19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19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14">
                <a:solidFill>
                  <a:srgbClr val="585858"/>
                </a:solidFill>
                <a:latin typeface="Trebuchet MS"/>
                <a:cs typeface="Trebuchet MS"/>
              </a:rPr>
              <a:t>suatu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19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4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19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1900" spc="-10">
                <a:solidFill>
                  <a:srgbClr val="585858"/>
                </a:solidFill>
                <a:latin typeface="Trebuchet MS"/>
                <a:cs typeface="Trebuchet MS"/>
              </a:rPr>
              <a:t>dikemas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55"/>
              <a:t>CONTOH</a:t>
            </a:r>
            <a:r>
              <a:rPr dirty="0" spc="425"/>
              <a:t> </a:t>
            </a:r>
            <a:r>
              <a:rPr dirty="0" spc="170"/>
              <a:t>BANGUNAN</a:t>
            </a:r>
            <a:r>
              <a:rPr dirty="0" spc="420"/>
              <a:t> </a:t>
            </a:r>
            <a:r>
              <a:rPr dirty="0" spc="114"/>
              <a:t>TPS</a:t>
            </a:r>
            <a:r>
              <a:rPr dirty="0" spc="425"/>
              <a:t> </a:t>
            </a:r>
            <a:r>
              <a:rPr dirty="0" spc="155"/>
              <a:t>LIMBAH</a:t>
            </a:r>
            <a:r>
              <a:rPr dirty="0" spc="409"/>
              <a:t> </a:t>
            </a:r>
            <a:r>
              <a:rPr dirty="0" spc="180"/>
              <a:t>B3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5924" y="2286000"/>
            <a:ext cx="5390388" cy="35935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1947" y="2286000"/>
            <a:ext cx="5391911" cy="359359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30"/>
              <a:t>STANDAR</a:t>
            </a:r>
            <a:r>
              <a:rPr dirty="0" spc="409"/>
              <a:t> </a:t>
            </a:r>
            <a:r>
              <a:rPr dirty="0" spc="170"/>
              <a:t>BANGUNAN</a:t>
            </a:r>
            <a:r>
              <a:rPr dirty="0" spc="420"/>
              <a:t> </a:t>
            </a:r>
            <a:r>
              <a:rPr dirty="0" spc="114"/>
              <a:t>TPS</a:t>
            </a:r>
            <a:r>
              <a:rPr dirty="0" spc="420"/>
              <a:t> </a:t>
            </a:r>
            <a:r>
              <a:rPr dirty="0" spc="155"/>
              <a:t>LIMBAH</a:t>
            </a:r>
            <a:r>
              <a:rPr dirty="0" spc="405"/>
              <a:t> </a:t>
            </a:r>
            <a:r>
              <a:rPr dirty="0" spc="18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517649"/>
            <a:ext cx="9685655" cy="42843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ts val="251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100">
                <a:solidFill>
                  <a:srgbClr val="585858"/>
                </a:solidFill>
                <a:latin typeface="Trebuchet MS"/>
                <a:cs typeface="Trebuchet MS"/>
              </a:rPr>
              <a:t>Luas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bangunan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menyesuaikan</a:t>
            </a:r>
            <a:r>
              <a:rPr dirty="0" sz="22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90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dihasilkan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38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  <a:tab pos="2326005" algn="l"/>
              </a:tabLst>
            </a:pPr>
            <a:r>
              <a:rPr dirty="0" sz="2200" spc="-85">
                <a:solidFill>
                  <a:srgbClr val="585858"/>
                </a:solidFill>
                <a:latin typeface="Trebuchet MS"/>
                <a:cs typeface="Trebuchet MS"/>
              </a:rPr>
              <a:t>Atap</a:t>
            </a:r>
            <a:r>
              <a:rPr dirty="0" sz="22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bocor,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mampu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melindungi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panas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hujan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37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70">
                <a:solidFill>
                  <a:srgbClr val="585858"/>
                </a:solidFill>
                <a:latin typeface="Trebuchet MS"/>
                <a:cs typeface="Trebuchet MS"/>
              </a:rPr>
              <a:t>Dinding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terbuat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mudah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terbakar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37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Lantai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agar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kedap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endParaRPr sz="2200">
              <a:latin typeface="Trebuchet MS"/>
              <a:cs typeface="Trebuchet MS"/>
            </a:endParaRPr>
          </a:p>
          <a:p>
            <a:pPr marL="241300" marR="239395" indent="-228600">
              <a:lnSpc>
                <a:spcPts val="2380"/>
              </a:lnSpc>
              <a:spcBef>
                <a:spcPts val="16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Lantai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0">
                <a:solidFill>
                  <a:srgbClr val="585858"/>
                </a:solidFill>
                <a:latin typeface="Trebuchet MS"/>
                <a:cs typeface="Trebuchet MS"/>
              </a:rPr>
              <a:t>miring</a:t>
            </a:r>
            <a:r>
              <a:rPr dirty="0" sz="22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kemiringan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lebih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1%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arah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kemiringan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0">
                <a:solidFill>
                  <a:srgbClr val="585858"/>
                </a:solidFill>
                <a:latin typeface="Trebuchet MS"/>
                <a:cs typeface="Trebuchet MS"/>
              </a:rPr>
              <a:t>menuju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20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bak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penampung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menampung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ceceran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37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ventilasi,</a:t>
            </a:r>
            <a:r>
              <a:rPr dirty="0" sz="2200" spc="-20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ditutup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strimin/kawat</a:t>
            </a:r>
            <a:r>
              <a:rPr dirty="0" sz="2200" spc="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nyamuk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37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200" spc="-11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lampu</a:t>
            </a:r>
            <a:endParaRPr sz="2200">
              <a:latin typeface="Trebuchet MS"/>
              <a:cs typeface="Trebuchet MS"/>
            </a:endParaRPr>
          </a:p>
          <a:p>
            <a:pPr marL="241300" marR="682625" indent="-228600">
              <a:lnSpc>
                <a:spcPts val="2380"/>
              </a:lnSpc>
              <a:spcBef>
                <a:spcPts val="16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200" spc="-8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ruangan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dibuat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sekat-sekat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memisahkan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antara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65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berbeda.</a:t>
            </a:r>
            <a:r>
              <a:rPr dirty="0" sz="2200" spc="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Tiap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bagian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0">
                <a:solidFill>
                  <a:srgbClr val="585858"/>
                </a:solidFill>
                <a:latin typeface="Trebuchet MS"/>
                <a:cs typeface="Trebuchet MS"/>
              </a:rPr>
              <a:t>diberi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tulisan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symbol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205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ditempatkan</a:t>
            </a:r>
            <a:r>
              <a:rPr dirty="0" sz="2200" spc="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8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2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80">
                <a:solidFill>
                  <a:srgbClr val="585858"/>
                </a:solidFill>
                <a:latin typeface="Trebuchet MS"/>
                <a:cs typeface="Trebuchet MS"/>
              </a:rPr>
              <a:t>wadah/kemasan</a:t>
            </a:r>
            <a:r>
              <a:rPr dirty="0" sz="22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dialasi</a:t>
            </a:r>
            <a:r>
              <a:rPr dirty="0" sz="2200" spc="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10">
                <a:solidFill>
                  <a:srgbClr val="585858"/>
                </a:solidFill>
                <a:latin typeface="Trebuchet MS"/>
                <a:cs typeface="Trebuchet MS"/>
              </a:rPr>
              <a:t>palet/anjang-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anjang.</a:t>
            </a:r>
            <a:endParaRPr sz="2200">
              <a:latin typeface="Trebuchet MS"/>
              <a:cs typeface="Trebuchet MS"/>
            </a:endParaRPr>
          </a:p>
          <a:p>
            <a:pPr marL="241300">
              <a:lnSpc>
                <a:spcPts val="2375"/>
              </a:lnSpc>
            </a:pP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Wadah/kemasan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4">
                <a:solidFill>
                  <a:srgbClr val="585858"/>
                </a:solidFill>
                <a:latin typeface="Trebuchet MS"/>
                <a:cs typeface="Trebuchet MS"/>
              </a:rPr>
              <a:t>diberi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label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tulisan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symbol</a:t>
            </a:r>
            <a:endParaRPr sz="2200">
              <a:latin typeface="Trebuchet MS"/>
              <a:cs typeface="Trebuchet MS"/>
            </a:endParaRPr>
          </a:p>
          <a:p>
            <a:pPr marL="240665" indent="-227965">
              <a:lnSpc>
                <a:spcPts val="251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65">
                <a:solidFill>
                  <a:srgbClr val="585858"/>
                </a:solidFill>
                <a:latin typeface="Trebuchet MS"/>
                <a:cs typeface="Trebuchet MS"/>
              </a:rPr>
              <a:t>Di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luar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bangunan</a:t>
            </a:r>
            <a:r>
              <a:rPr dirty="0" sz="22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0">
                <a:solidFill>
                  <a:srgbClr val="585858"/>
                </a:solidFill>
                <a:latin typeface="Trebuchet MS"/>
                <a:cs typeface="Trebuchet MS"/>
              </a:rPr>
              <a:t>diberi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tulisan</a:t>
            </a:r>
            <a:r>
              <a:rPr dirty="0" sz="22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TPS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B3,</a:t>
            </a:r>
            <a:r>
              <a:rPr dirty="0" sz="2200" spc="-2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0">
                <a:solidFill>
                  <a:srgbClr val="585858"/>
                </a:solidFill>
                <a:latin typeface="Trebuchet MS"/>
                <a:cs typeface="Trebuchet MS"/>
              </a:rPr>
              <a:t>Simbol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titik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koordinat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85"/>
              <a:t>YANG</a:t>
            </a:r>
            <a:r>
              <a:rPr dirty="0" spc="395"/>
              <a:t> </a:t>
            </a:r>
            <a:r>
              <a:rPr dirty="0" spc="145"/>
              <a:t>HARUS</a:t>
            </a:r>
            <a:r>
              <a:rPr dirty="0" spc="425"/>
              <a:t> </a:t>
            </a:r>
            <a:r>
              <a:rPr dirty="0" spc="120"/>
              <a:t>ADA</a:t>
            </a:r>
            <a:r>
              <a:rPr dirty="0" spc="400"/>
              <a:t> </a:t>
            </a:r>
            <a:r>
              <a:rPr dirty="0" spc="75"/>
              <a:t>DI</a:t>
            </a:r>
            <a:r>
              <a:rPr dirty="0" spc="415"/>
              <a:t> </a:t>
            </a:r>
            <a:r>
              <a:rPr dirty="0" spc="114"/>
              <a:t>TPS</a:t>
            </a:r>
            <a:r>
              <a:rPr dirty="0" spc="420"/>
              <a:t> </a:t>
            </a:r>
            <a:r>
              <a:rPr dirty="0" spc="155"/>
              <a:t>LIMBAH</a:t>
            </a:r>
            <a:r>
              <a:rPr dirty="0" spc="400"/>
              <a:t> </a:t>
            </a:r>
            <a:r>
              <a:rPr dirty="0" spc="18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616456"/>
            <a:ext cx="5671820" cy="43859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600" spc="55">
                <a:solidFill>
                  <a:srgbClr val="585858"/>
                </a:solidFill>
                <a:latin typeface="Trebuchet MS"/>
                <a:cs typeface="Trebuchet MS"/>
              </a:rPr>
              <a:t>SOP</a:t>
            </a:r>
            <a:r>
              <a:rPr dirty="0" sz="26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8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6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5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6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5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6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600" spc="55">
                <a:solidFill>
                  <a:srgbClr val="585858"/>
                </a:solidFill>
                <a:latin typeface="Trebuchet MS"/>
                <a:cs typeface="Trebuchet MS"/>
              </a:rPr>
              <a:t>SOP</a:t>
            </a:r>
            <a:r>
              <a:rPr dirty="0" sz="2600" spc="-3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15">
                <a:solidFill>
                  <a:srgbClr val="585858"/>
                </a:solidFill>
                <a:latin typeface="Trebuchet MS"/>
                <a:cs typeface="Trebuchet MS"/>
              </a:rPr>
              <a:t>Tanggap</a:t>
            </a:r>
            <a:r>
              <a:rPr dirty="0" sz="26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0">
                <a:solidFill>
                  <a:srgbClr val="585858"/>
                </a:solidFill>
                <a:latin typeface="Trebuchet MS"/>
                <a:cs typeface="Trebuchet MS"/>
              </a:rPr>
              <a:t>Darurat</a:t>
            </a:r>
            <a:endParaRPr sz="26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600" spc="-45">
                <a:solidFill>
                  <a:srgbClr val="585858"/>
                </a:solidFill>
                <a:latin typeface="Trebuchet MS"/>
                <a:cs typeface="Trebuchet MS"/>
              </a:rPr>
              <a:t>Logbook</a:t>
            </a:r>
            <a:r>
              <a:rPr dirty="0" sz="2600" spc="-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5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6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5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6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600" spc="-50">
                <a:solidFill>
                  <a:srgbClr val="585858"/>
                </a:solidFill>
                <a:latin typeface="Trebuchet MS"/>
                <a:cs typeface="Trebuchet MS"/>
              </a:rPr>
              <a:t>Timbangan</a:t>
            </a:r>
            <a:endParaRPr sz="26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600" spc="-160">
                <a:solidFill>
                  <a:srgbClr val="585858"/>
                </a:solidFill>
                <a:latin typeface="Trebuchet MS"/>
                <a:cs typeface="Trebuchet MS"/>
              </a:rPr>
              <a:t>Perlengkapan</a:t>
            </a:r>
            <a:r>
              <a:rPr dirty="0" sz="26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04">
                <a:solidFill>
                  <a:srgbClr val="585858"/>
                </a:solidFill>
                <a:latin typeface="Trebuchet MS"/>
                <a:cs typeface="Trebuchet MS"/>
              </a:rPr>
              <a:t>tanggap</a:t>
            </a:r>
            <a:r>
              <a:rPr dirty="0" sz="26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35">
                <a:solidFill>
                  <a:srgbClr val="585858"/>
                </a:solidFill>
                <a:latin typeface="Trebuchet MS"/>
                <a:cs typeface="Trebuchet MS"/>
              </a:rPr>
              <a:t>darurat</a:t>
            </a:r>
            <a:r>
              <a:rPr dirty="0" sz="26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430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600">
              <a:latin typeface="Trebuchet MS"/>
              <a:cs typeface="Trebuchet MS"/>
            </a:endParaRPr>
          </a:p>
          <a:p>
            <a:pPr lvl="1" marL="546735" indent="-265430">
              <a:lnSpc>
                <a:spcPct val="100000"/>
              </a:lnSpc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20">
                <a:solidFill>
                  <a:srgbClr val="585858"/>
                </a:solidFill>
                <a:latin typeface="Trebuchet MS"/>
                <a:cs typeface="Trebuchet MS"/>
              </a:rPr>
              <a:t>APAR</a:t>
            </a:r>
            <a:endParaRPr sz="2600">
              <a:latin typeface="Trebuchet MS"/>
              <a:cs typeface="Trebuchet MS"/>
            </a:endParaRPr>
          </a:p>
          <a:p>
            <a:pPr lvl="1" marL="546735" indent="-264795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150">
                <a:solidFill>
                  <a:srgbClr val="585858"/>
                </a:solidFill>
                <a:latin typeface="Trebuchet MS"/>
                <a:cs typeface="Trebuchet MS"/>
              </a:rPr>
              <a:t>Shower/kran</a:t>
            </a:r>
            <a:r>
              <a:rPr dirty="0" sz="26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endParaRPr sz="2600">
              <a:latin typeface="Trebuchet MS"/>
              <a:cs typeface="Trebuchet MS"/>
            </a:endParaRPr>
          </a:p>
          <a:p>
            <a:pPr lvl="1" marL="546735" indent="-264795">
              <a:lnSpc>
                <a:spcPct val="100000"/>
              </a:lnSpc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155">
                <a:solidFill>
                  <a:srgbClr val="585858"/>
                </a:solidFill>
                <a:latin typeface="Trebuchet MS"/>
                <a:cs typeface="Trebuchet MS"/>
              </a:rPr>
              <a:t>Sabun</a:t>
            </a:r>
            <a:r>
              <a:rPr dirty="0" sz="26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60">
                <a:solidFill>
                  <a:srgbClr val="585858"/>
                </a:solidFill>
                <a:latin typeface="Trebuchet MS"/>
                <a:cs typeface="Trebuchet MS"/>
              </a:rPr>
              <a:t>antiseptic</a:t>
            </a:r>
            <a:endParaRPr sz="2600">
              <a:latin typeface="Trebuchet MS"/>
              <a:cs typeface="Trebuchet MS"/>
            </a:endParaRPr>
          </a:p>
          <a:p>
            <a:pPr lvl="1" marL="546735" indent="-264795">
              <a:lnSpc>
                <a:spcPct val="100000"/>
              </a:lnSpc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75">
                <a:solidFill>
                  <a:srgbClr val="585858"/>
                </a:solidFill>
                <a:latin typeface="Trebuchet MS"/>
                <a:cs typeface="Trebuchet MS"/>
              </a:rPr>
              <a:t>Kotak</a:t>
            </a:r>
            <a:r>
              <a:rPr dirty="0" sz="2600" spc="-11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5">
                <a:solidFill>
                  <a:srgbClr val="585858"/>
                </a:solidFill>
                <a:latin typeface="Trebuchet MS"/>
                <a:cs typeface="Trebuchet MS"/>
              </a:rPr>
              <a:t>P3K</a:t>
            </a:r>
            <a:endParaRPr sz="2600">
              <a:latin typeface="Trebuchet MS"/>
              <a:cs typeface="Trebuchet MS"/>
            </a:endParaRPr>
          </a:p>
          <a:p>
            <a:pPr lvl="1" marL="546735" indent="-265430">
              <a:lnSpc>
                <a:spcPct val="100000"/>
              </a:lnSpc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125">
                <a:solidFill>
                  <a:srgbClr val="585858"/>
                </a:solidFill>
                <a:latin typeface="Trebuchet MS"/>
                <a:cs typeface="Trebuchet MS"/>
              </a:rPr>
              <a:t>Pasir</a:t>
            </a:r>
            <a:r>
              <a:rPr dirty="0" sz="26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75">
                <a:solidFill>
                  <a:srgbClr val="585858"/>
                </a:solidFill>
                <a:latin typeface="Trebuchet MS"/>
                <a:cs typeface="Trebuchet MS"/>
              </a:rPr>
              <a:t>(ditempatkan</a:t>
            </a:r>
            <a:r>
              <a:rPr dirty="0" sz="26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20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6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35">
                <a:solidFill>
                  <a:srgbClr val="585858"/>
                </a:solidFill>
                <a:latin typeface="Trebuchet MS"/>
                <a:cs typeface="Trebuchet MS"/>
              </a:rPr>
              <a:t>ember</a:t>
            </a:r>
            <a:r>
              <a:rPr dirty="0" sz="26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05">
                <a:solidFill>
                  <a:srgbClr val="585858"/>
                </a:solidFill>
                <a:latin typeface="Trebuchet MS"/>
                <a:cs typeface="Trebuchet MS"/>
              </a:rPr>
              <a:t>kecil)</a:t>
            </a:r>
            <a:endParaRPr sz="2600">
              <a:latin typeface="Trebuchet MS"/>
              <a:cs typeface="Trebuchet MS"/>
            </a:endParaRPr>
          </a:p>
          <a:p>
            <a:pPr lvl="1" marL="546735" indent="-264795">
              <a:lnSpc>
                <a:spcPct val="100000"/>
              </a:lnSpc>
              <a:buClr>
                <a:srgbClr val="0A072D"/>
              </a:buClr>
              <a:buSzPct val="96153"/>
              <a:buFont typeface="Wingdings"/>
              <a:buChar char=""/>
              <a:tabLst>
                <a:tab pos="546735" algn="l"/>
              </a:tabLst>
            </a:pPr>
            <a:r>
              <a:rPr dirty="0" sz="2600" spc="-80">
                <a:solidFill>
                  <a:srgbClr val="585858"/>
                </a:solidFill>
                <a:latin typeface="Trebuchet MS"/>
                <a:cs typeface="Trebuchet MS"/>
              </a:rPr>
              <a:t>Kain</a:t>
            </a:r>
            <a:r>
              <a:rPr dirty="0" sz="2600" spc="-10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600" spc="-130">
                <a:solidFill>
                  <a:srgbClr val="585858"/>
                </a:solidFill>
                <a:latin typeface="Trebuchet MS"/>
                <a:cs typeface="Trebuchet MS"/>
              </a:rPr>
              <a:t>lap/gombal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84935">
              <a:lnSpc>
                <a:spcPct val="100000"/>
              </a:lnSpc>
              <a:spcBef>
                <a:spcPts val="100"/>
              </a:spcBef>
            </a:pPr>
            <a:r>
              <a:rPr dirty="0" spc="160"/>
              <a:t>FORMULIR</a:t>
            </a:r>
            <a:r>
              <a:rPr dirty="0" spc="425"/>
              <a:t> </a:t>
            </a:r>
            <a:r>
              <a:rPr dirty="0" spc="180"/>
              <a:t>PENGAJUAN</a:t>
            </a:r>
            <a:r>
              <a:rPr dirty="0" spc="425"/>
              <a:t> </a:t>
            </a:r>
            <a:r>
              <a:rPr dirty="0" spc="114"/>
              <a:t>IZIN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47370">
              <a:lnSpc>
                <a:spcPct val="100000"/>
              </a:lnSpc>
              <a:spcBef>
                <a:spcPts val="100"/>
              </a:spcBef>
            </a:pPr>
            <a:r>
              <a:rPr dirty="0" spc="160"/>
              <a:t>FORMULIR</a:t>
            </a:r>
            <a:r>
              <a:rPr dirty="0" spc="430"/>
              <a:t> </a:t>
            </a:r>
            <a:r>
              <a:rPr dirty="0" spc="170"/>
              <a:t>VERIFIKASI</a:t>
            </a:r>
            <a:r>
              <a:rPr dirty="0" spc="470"/>
              <a:t> </a:t>
            </a:r>
            <a:r>
              <a:rPr dirty="0" spc="155"/>
              <a:t>LAPANGAN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6945" y="332943"/>
            <a:ext cx="8230234" cy="150304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R="22860">
              <a:lnSpc>
                <a:spcPts val="5815"/>
              </a:lnSpc>
              <a:spcBef>
                <a:spcPts val="100"/>
              </a:spcBef>
            </a:pPr>
            <a:r>
              <a:rPr dirty="0" spc="145"/>
              <a:t>CONTOH</a:t>
            </a:r>
          </a:p>
          <a:p>
            <a:pPr algn="ctr">
              <a:lnSpc>
                <a:spcPts val="5815"/>
              </a:lnSpc>
            </a:pPr>
            <a:r>
              <a:rPr dirty="0" spc="125"/>
              <a:t>IZIN</a:t>
            </a:r>
            <a:r>
              <a:rPr dirty="0" spc="425"/>
              <a:t> </a:t>
            </a:r>
            <a:r>
              <a:rPr dirty="0" spc="150"/>
              <a:t>PENYIMPANAN</a:t>
            </a:r>
            <a:r>
              <a:rPr dirty="0" spc="450"/>
              <a:t> </a:t>
            </a:r>
            <a:r>
              <a:rPr dirty="0" spc="155"/>
              <a:t>LIMBAH</a:t>
            </a:r>
            <a:r>
              <a:rPr dirty="0" spc="395"/>
              <a:t> </a:t>
            </a:r>
            <a:r>
              <a:rPr dirty="0" spc="180"/>
              <a:t>B3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90320">
              <a:lnSpc>
                <a:spcPct val="100000"/>
              </a:lnSpc>
              <a:spcBef>
                <a:spcPts val="100"/>
              </a:spcBef>
            </a:pPr>
            <a:r>
              <a:rPr dirty="0" spc="175"/>
              <a:t>KEWAJIBAN</a:t>
            </a:r>
            <a:r>
              <a:rPr dirty="0" spc="434"/>
              <a:t> </a:t>
            </a:r>
            <a:r>
              <a:rPr dirty="0" spc="160"/>
              <a:t>PEMEGANG</a:t>
            </a:r>
            <a:r>
              <a:rPr dirty="0" spc="440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191639"/>
            <a:ext cx="8909050" cy="1990089"/>
          </a:xfrm>
          <a:prstGeom prst="rect">
            <a:avLst/>
          </a:prstGeom>
        </p:spPr>
        <p:txBody>
          <a:bodyPr wrap="square" lIns="0" tIns="13716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8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identifikasi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dihasilkan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985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pencatatan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nama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dihasilkan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994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99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95">
                <a:solidFill>
                  <a:srgbClr val="585858"/>
                </a:solidFill>
                <a:latin typeface="Trebuchet MS"/>
                <a:cs typeface="Trebuchet MS"/>
              </a:rPr>
              <a:t>Menyusun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menyampaikan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laporan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B3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305" y="332943"/>
            <a:ext cx="6990715" cy="150304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marL="2016760" marR="5080" indent="-2004695">
              <a:lnSpc>
                <a:spcPts val="5510"/>
              </a:lnSpc>
              <a:spcBef>
                <a:spcPts val="795"/>
              </a:spcBef>
            </a:pPr>
            <a:r>
              <a:rPr dirty="0" spc="175"/>
              <a:t>PELAPORAN</a:t>
            </a:r>
            <a:r>
              <a:rPr dirty="0" spc="425"/>
              <a:t> </a:t>
            </a:r>
            <a:r>
              <a:rPr dirty="0" spc="175"/>
              <a:t>PENGELOLAAN </a:t>
            </a:r>
            <a:r>
              <a:rPr dirty="0" spc="155"/>
              <a:t>LIMBAH</a:t>
            </a:r>
            <a:r>
              <a:rPr dirty="0" spc="409"/>
              <a:t> </a:t>
            </a:r>
            <a:r>
              <a:rPr dirty="0" spc="18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286736"/>
            <a:ext cx="9896475" cy="3513454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40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Laporan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sedikit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memuat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5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lvl="1" marL="544195" indent="-259079">
              <a:lnSpc>
                <a:spcPct val="100000"/>
              </a:lnSpc>
              <a:spcBef>
                <a:spcPts val="240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Sumber,</a:t>
            </a:r>
            <a:r>
              <a:rPr dirty="0" sz="20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nama,</a:t>
            </a:r>
            <a:r>
              <a:rPr dirty="0" sz="20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>
                <a:solidFill>
                  <a:srgbClr val="585858"/>
                </a:solidFill>
                <a:latin typeface="Trebuchet MS"/>
                <a:cs typeface="Trebuchet MS"/>
              </a:rPr>
              <a:t>jumlah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karakteristik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000" spc="6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spc="-90">
                <a:solidFill>
                  <a:srgbClr val="FF0000"/>
                </a:solidFill>
                <a:latin typeface="Trebuchet MS"/>
                <a:cs typeface="Trebuchet MS"/>
              </a:rPr>
              <a:t>log</a:t>
            </a:r>
            <a:r>
              <a:rPr dirty="0" sz="2000" spc="-4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FF0000"/>
                </a:solidFill>
                <a:latin typeface="Trebuchet MS"/>
                <a:cs typeface="Trebuchet MS"/>
              </a:rPr>
              <a:t>book</a:t>
            </a:r>
            <a:endParaRPr sz="2000">
              <a:latin typeface="Trebuchet MS"/>
              <a:cs typeface="Trebuchet MS"/>
            </a:endParaRPr>
          </a:p>
          <a:p>
            <a:pPr lvl="1" marL="544195" indent="-259079">
              <a:lnSpc>
                <a:spcPct val="100000"/>
              </a:lnSpc>
              <a:spcBef>
                <a:spcPts val="240"/>
              </a:spcBef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Pelaksanaan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000" spc="7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spc="-130">
                <a:solidFill>
                  <a:srgbClr val="FF0000"/>
                </a:solidFill>
                <a:latin typeface="Trebuchet MS"/>
                <a:cs typeface="Trebuchet MS"/>
              </a:rPr>
              <a:t>neraca</a:t>
            </a:r>
            <a:r>
              <a:rPr dirty="0" sz="2000" spc="-5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FF0000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FF0000"/>
                </a:solidFill>
                <a:latin typeface="Trebuchet MS"/>
                <a:cs typeface="Trebuchet MS"/>
              </a:rPr>
              <a:t>B3</a:t>
            </a:r>
            <a:endParaRPr sz="2000">
              <a:latin typeface="Trebuchet MS"/>
              <a:cs typeface="Trebuchet MS"/>
            </a:endParaRPr>
          </a:p>
          <a:p>
            <a:pPr lvl="1" marL="544195" marR="5080" indent="-259079">
              <a:lnSpc>
                <a:spcPct val="110000"/>
              </a:lnSpc>
              <a:buClr>
                <a:srgbClr val="0A072D"/>
              </a:buClr>
              <a:buChar char="–"/>
              <a:tabLst>
                <a:tab pos="544195" algn="l"/>
              </a:tabLst>
            </a:pP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Pemanfaatan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B3,</a:t>
            </a:r>
            <a:r>
              <a:rPr dirty="0" sz="2000" spc="-2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pengolahan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penimbunan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sendiri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oleh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pemegang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penyerahan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pengumpul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B3,</a:t>
            </a:r>
            <a:r>
              <a:rPr dirty="0" sz="2000" spc="-2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>
                <a:solidFill>
                  <a:srgbClr val="585858"/>
                </a:solidFill>
                <a:latin typeface="Trebuchet MS"/>
                <a:cs typeface="Trebuchet MS"/>
              </a:rPr>
              <a:t>pemanfaat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B3,pengolah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5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penimbun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000" spc="65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spc="145">
                <a:solidFill>
                  <a:srgbClr val="FF0000"/>
                </a:solidFill>
                <a:latin typeface="Trebuchet MS"/>
                <a:cs typeface="Trebuchet MS"/>
              </a:rPr>
              <a:t>MOU </a:t>
            </a:r>
            <a:r>
              <a:rPr dirty="0" sz="2000" spc="-130">
                <a:solidFill>
                  <a:srgbClr val="FF0000"/>
                </a:solidFill>
                <a:latin typeface="Trebuchet MS"/>
                <a:cs typeface="Trebuchet MS"/>
              </a:rPr>
              <a:t>dan</a:t>
            </a:r>
            <a:r>
              <a:rPr dirty="0" sz="2000" spc="-6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FF0000"/>
                </a:solidFill>
                <a:latin typeface="Trebuchet MS"/>
                <a:cs typeface="Trebuchet MS"/>
              </a:rPr>
              <a:t>manifest</a:t>
            </a:r>
            <a:endParaRPr sz="2000">
              <a:latin typeface="Trebuchet MS"/>
              <a:cs typeface="Trebuchet MS"/>
            </a:endParaRPr>
          </a:p>
          <a:p>
            <a:pPr marL="241300" marR="277495" indent="-228600">
              <a:lnSpc>
                <a:spcPct val="110100"/>
              </a:lnSpc>
              <a:spcBef>
                <a:spcPts val="105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Laporan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disampaikan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5">
                <a:solidFill>
                  <a:srgbClr val="585858"/>
                </a:solidFill>
                <a:latin typeface="Trebuchet MS"/>
                <a:cs typeface="Trebuchet MS"/>
              </a:rPr>
              <a:t>cq.</a:t>
            </a:r>
            <a:r>
              <a:rPr dirty="0" sz="2000" spc="-2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Dinas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Hidup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ditembuskan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Menteri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000" spc="-7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 b="1">
                <a:solidFill>
                  <a:srgbClr val="585858"/>
                </a:solidFill>
                <a:latin typeface="Trebuchet MS"/>
                <a:cs typeface="Trebuchet MS"/>
              </a:rPr>
              <a:t>sedikit</a:t>
            </a:r>
            <a:r>
              <a:rPr dirty="0" sz="2000" spc="-7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1</a:t>
            </a:r>
            <a:r>
              <a:rPr dirty="0" sz="2000" spc="-4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(satu)</a:t>
            </a:r>
            <a:r>
              <a:rPr dirty="0" sz="2000" spc="-5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 b="1">
                <a:solidFill>
                  <a:srgbClr val="585858"/>
                </a:solidFill>
                <a:latin typeface="Trebuchet MS"/>
                <a:cs typeface="Trebuchet MS"/>
              </a:rPr>
              <a:t>kali</a:t>
            </a:r>
            <a:r>
              <a:rPr dirty="0" sz="2000" spc="-6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000" spc="-8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 b="1">
                <a:solidFill>
                  <a:srgbClr val="585858"/>
                </a:solidFill>
                <a:latin typeface="Trebuchet MS"/>
                <a:cs typeface="Trebuchet MS"/>
              </a:rPr>
              <a:t>3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(tiga)</a:t>
            </a:r>
            <a:r>
              <a:rPr dirty="0" sz="2000" spc="-2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 b="1">
                <a:solidFill>
                  <a:srgbClr val="585858"/>
                </a:solidFill>
                <a:latin typeface="Trebuchet MS"/>
                <a:cs typeface="Trebuchet MS"/>
              </a:rPr>
              <a:t>bulan</a:t>
            </a:r>
            <a:r>
              <a:rPr dirty="0" sz="2000" spc="-5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sejak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diterbitkan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30578" y="599313"/>
            <a:ext cx="10009505" cy="5513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40029" marR="681990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Pencemaran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5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masuk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dimasukkannya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makhluk</a:t>
            </a:r>
            <a:r>
              <a:rPr dirty="0" sz="2400" spc="11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5">
                <a:solidFill>
                  <a:srgbClr val="585858"/>
                </a:solidFill>
                <a:latin typeface="Trebuchet MS"/>
                <a:cs typeface="Trebuchet MS"/>
              </a:rPr>
              <a:t>hidup,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40">
                <a:solidFill>
                  <a:srgbClr val="585858"/>
                </a:solidFill>
                <a:latin typeface="Trebuchet MS"/>
                <a:cs typeface="Trebuchet MS"/>
              </a:rPr>
              <a:t>zat,</a:t>
            </a:r>
            <a:r>
              <a:rPr dirty="0" sz="2400" spc="1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energy,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5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komponen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24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ke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oleh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manusia,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sehingga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melampaui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baku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mutu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telah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ditetapkan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marR="5080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Baku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mutu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ukuran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batas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kadar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makhluk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hidup,</a:t>
            </a:r>
            <a:r>
              <a:rPr dirty="0" sz="2400" spc="-2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5">
                <a:solidFill>
                  <a:srgbClr val="585858"/>
                </a:solidFill>
                <a:latin typeface="Trebuchet MS"/>
                <a:cs typeface="Trebuchet MS"/>
              </a:rPr>
              <a:t>zat, </a:t>
            </a:r>
            <a:r>
              <a:rPr dirty="0" sz="2400" spc="-8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energy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komponen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5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5">
                <a:solidFill>
                  <a:srgbClr val="585858"/>
                </a:solidFill>
                <a:latin typeface="Trebuchet MS"/>
                <a:cs typeface="Trebuchet MS"/>
              </a:rPr>
              <a:t>ada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unsur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pencemar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ditenggang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keberadaannyadalam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suatu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sumber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>
                <a:solidFill>
                  <a:srgbClr val="585858"/>
                </a:solidFill>
                <a:latin typeface="Trebuchet MS"/>
                <a:cs typeface="Trebuchet MS"/>
              </a:rPr>
              <a:t>daya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tertentu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sebagai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unsur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marR="75565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berbahaya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beracun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(Limbah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B3)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sisa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suatu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usaha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mengandung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zat,</a:t>
            </a:r>
            <a:r>
              <a:rPr dirty="0" sz="24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energi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komponen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>
                <a:solidFill>
                  <a:srgbClr val="585858"/>
                </a:solidFill>
                <a:latin typeface="Trebuchet MS"/>
                <a:cs typeface="Trebuchet MS"/>
              </a:rPr>
              <a:t>lain,</a:t>
            </a:r>
            <a:r>
              <a:rPr dirty="0" sz="24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yang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karena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>
                <a:solidFill>
                  <a:srgbClr val="585858"/>
                </a:solidFill>
                <a:latin typeface="Trebuchet MS"/>
                <a:cs typeface="Trebuchet MS"/>
              </a:rPr>
              <a:t>sifat,</a:t>
            </a:r>
            <a:r>
              <a:rPr dirty="0" sz="24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konsentrasi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>
                <a:solidFill>
                  <a:srgbClr val="585858"/>
                </a:solidFill>
                <a:latin typeface="Trebuchet MS"/>
                <a:cs typeface="Trebuchet MS"/>
              </a:rPr>
              <a:t>jumlahnya,</a:t>
            </a:r>
            <a:r>
              <a:rPr dirty="0" sz="24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baik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secara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langsung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maupun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tidak 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langsung,</a:t>
            </a:r>
            <a:r>
              <a:rPr dirty="0" sz="2400" spc="-25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mencemarkan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merusak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dan/atau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membahayakan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hidup,</a:t>
            </a:r>
            <a:r>
              <a:rPr dirty="0" sz="24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kesehatan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serta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kelangsungan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manusia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mahluk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lain.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122" y="332943"/>
            <a:ext cx="7654290" cy="150304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marL="1766570" marR="5080" indent="-1754505">
              <a:lnSpc>
                <a:spcPts val="5510"/>
              </a:lnSpc>
              <a:spcBef>
                <a:spcPts val="795"/>
              </a:spcBef>
            </a:pPr>
            <a:r>
              <a:rPr dirty="0" spc="145"/>
              <a:t>SANKSI</a:t>
            </a:r>
            <a:r>
              <a:rPr dirty="0" spc="430"/>
              <a:t> </a:t>
            </a:r>
            <a:r>
              <a:rPr dirty="0" spc="170"/>
              <a:t>ADMINISTRASI</a:t>
            </a:r>
            <a:r>
              <a:rPr dirty="0" spc="440"/>
              <a:t> </a:t>
            </a:r>
            <a:r>
              <a:rPr dirty="0" spc="120"/>
              <a:t>BAGI </a:t>
            </a:r>
            <a:r>
              <a:rPr dirty="0" spc="155"/>
              <a:t>PEMEGANG</a:t>
            </a:r>
            <a:r>
              <a:rPr dirty="0" spc="400"/>
              <a:t> </a:t>
            </a:r>
            <a:r>
              <a:rPr dirty="0" spc="105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308986"/>
            <a:ext cx="9747250" cy="2707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2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Pemerintah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No.101</a:t>
            </a:r>
            <a:r>
              <a:rPr dirty="0" sz="2200" spc="-3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2014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2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243</a:t>
            </a:r>
            <a:endParaRPr sz="2200">
              <a:latin typeface="Trebuchet MS"/>
              <a:cs typeface="Trebuchet MS"/>
            </a:endParaRPr>
          </a:p>
          <a:p>
            <a:pPr lvl="1" marL="640080" marR="5080" indent="-355600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640080" algn="l"/>
              </a:tabLst>
            </a:pP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90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3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200" spc="-2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85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menghasilkan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memenuhi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atau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pelanggaran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terhadap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untuk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dikenakan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sanksi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50">
                <a:solidFill>
                  <a:srgbClr val="585858"/>
                </a:solidFill>
                <a:latin typeface="Trebuchet MS"/>
                <a:cs typeface="Trebuchet MS"/>
              </a:rPr>
              <a:t>administratif</a:t>
            </a:r>
            <a:endParaRPr sz="2200">
              <a:latin typeface="Trebuchet MS"/>
              <a:cs typeface="Trebuchet MS"/>
            </a:endParaRPr>
          </a:p>
          <a:p>
            <a:pPr lvl="1" marL="640080" indent="-354965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640080" algn="l"/>
              </a:tabLst>
            </a:pP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90">
                <a:solidFill>
                  <a:srgbClr val="585858"/>
                </a:solidFill>
                <a:latin typeface="Trebuchet MS"/>
                <a:cs typeface="Trebuchet MS"/>
              </a:rPr>
              <a:t>(2)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3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200" spc="-2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0">
                <a:solidFill>
                  <a:srgbClr val="585858"/>
                </a:solidFill>
                <a:latin typeface="Trebuchet MS"/>
                <a:cs typeface="Trebuchet MS"/>
              </a:rPr>
              <a:t>Sanksi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administratif</a:t>
            </a:r>
            <a:r>
              <a:rPr dirty="0" sz="2200" spc="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4">
                <a:solidFill>
                  <a:srgbClr val="585858"/>
                </a:solidFill>
                <a:latin typeface="Trebuchet MS"/>
                <a:cs typeface="Trebuchet MS"/>
              </a:rPr>
              <a:t>dimaksud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10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95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berupa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8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200">
              <a:latin typeface="Trebuchet MS"/>
              <a:cs typeface="Trebuchet MS"/>
            </a:endParaRPr>
          </a:p>
          <a:p>
            <a:pPr lvl="2" marL="91313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913130" algn="l"/>
              </a:tabLst>
            </a:pP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Teguran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tertulis</a:t>
            </a:r>
            <a:endParaRPr sz="2200">
              <a:latin typeface="Trebuchet MS"/>
              <a:cs typeface="Trebuchet MS"/>
            </a:endParaRPr>
          </a:p>
          <a:p>
            <a:pPr lvl="2" marL="91313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913130" algn="l"/>
              </a:tabLst>
            </a:pP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Paksaan</a:t>
            </a:r>
            <a:r>
              <a:rPr dirty="0" sz="2200" spc="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pemerintah,</a:t>
            </a:r>
            <a:r>
              <a:rPr dirty="0" sz="2200" spc="-1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endParaRPr sz="2200">
              <a:latin typeface="Trebuchet MS"/>
              <a:cs typeface="Trebuchet MS"/>
            </a:endParaRPr>
          </a:p>
          <a:p>
            <a:pPr lvl="2" marL="913130" indent="-273050">
              <a:lnSpc>
                <a:spcPct val="100000"/>
              </a:lnSpc>
              <a:buClr>
                <a:srgbClr val="0A072D"/>
              </a:buClr>
              <a:buChar char="–"/>
              <a:tabLst>
                <a:tab pos="913130" algn="l"/>
              </a:tabLst>
            </a:pP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Pembekuan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78915">
              <a:lnSpc>
                <a:spcPct val="100000"/>
              </a:lnSpc>
              <a:spcBef>
                <a:spcPts val="100"/>
              </a:spcBef>
            </a:pPr>
            <a:r>
              <a:rPr dirty="0" spc="170"/>
              <a:t>PEMBUANGAN</a:t>
            </a:r>
            <a:r>
              <a:rPr dirty="0" spc="415"/>
              <a:t> </a:t>
            </a:r>
            <a:r>
              <a:rPr dirty="0" spc="114"/>
              <a:t>AIR</a:t>
            </a:r>
            <a:r>
              <a:rPr dirty="0" spc="409"/>
              <a:t> </a:t>
            </a:r>
            <a:r>
              <a:rPr dirty="0" spc="145"/>
              <a:t>LIMBAH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554226"/>
            <a:ext cx="9835515" cy="404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23619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9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Pemerintah</a:t>
            </a:r>
            <a:r>
              <a:rPr dirty="0" sz="2400" spc="-6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50" b="1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30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 b="1">
                <a:solidFill>
                  <a:srgbClr val="585858"/>
                </a:solidFill>
                <a:latin typeface="Trebuchet MS"/>
                <a:cs typeface="Trebuchet MS"/>
              </a:rPr>
              <a:t>82</a:t>
            </a:r>
            <a:r>
              <a:rPr dirty="0" sz="2400" spc="-42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8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 b="1">
                <a:solidFill>
                  <a:srgbClr val="585858"/>
                </a:solidFill>
                <a:latin typeface="Trebuchet MS"/>
                <a:cs typeface="Trebuchet MS"/>
              </a:rPr>
              <a:t>2001</a:t>
            </a:r>
            <a:r>
              <a:rPr dirty="0" sz="2400" spc="-6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7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Pengelolaan Kualitas</a:t>
            </a:r>
            <a:r>
              <a:rPr dirty="0" sz="2400" spc="-29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105" b="1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5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5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 b="1">
                <a:solidFill>
                  <a:srgbClr val="585858"/>
                </a:solidFill>
                <a:latin typeface="Trebuchet MS"/>
                <a:cs typeface="Trebuchet MS"/>
              </a:rPr>
              <a:t>Pengendalian</a:t>
            </a:r>
            <a:r>
              <a:rPr dirty="0" sz="2400" spc="-4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Pencemaran</a:t>
            </a:r>
            <a:r>
              <a:rPr dirty="0" sz="2400" spc="-28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105" b="1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55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 b="1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2400">
              <a:latin typeface="Trebuchet MS"/>
              <a:cs typeface="Trebuchet MS"/>
            </a:endParaRPr>
          </a:p>
          <a:p>
            <a:pPr marL="375920" indent="-363220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375920" algn="l"/>
              </a:tabLst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37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736600" marR="653415">
              <a:lnSpc>
                <a:spcPct val="100000"/>
              </a:lnSpc>
              <a:spcBef>
                <a:spcPts val="5"/>
              </a:spcBef>
            </a:pP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penanggung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jawab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membuang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air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ke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sumber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mencegah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menanggulangi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pencemaran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400">
              <a:latin typeface="Trebuchet MS"/>
              <a:cs typeface="Trebuchet MS"/>
            </a:endParaRPr>
          </a:p>
          <a:p>
            <a:pPr marL="376555" indent="-363855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376555" algn="l"/>
              </a:tabLst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40</a:t>
            </a:r>
            <a:r>
              <a:rPr dirty="0" sz="2400" spc="-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endParaRPr sz="2400">
              <a:latin typeface="Trebuchet MS"/>
              <a:cs typeface="Trebuchet MS"/>
            </a:endParaRPr>
          </a:p>
          <a:p>
            <a:pPr marL="736600" marR="5080">
              <a:lnSpc>
                <a:spcPct val="100000"/>
              </a:lnSpc>
            </a:pP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membuang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ke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sumber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mendapat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bupati/walikota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6361" y="332943"/>
            <a:ext cx="6849745" cy="150304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marL="340360" marR="5080" indent="-327660">
              <a:lnSpc>
                <a:spcPts val="5510"/>
              </a:lnSpc>
              <a:spcBef>
                <a:spcPts val="795"/>
              </a:spcBef>
            </a:pPr>
            <a:r>
              <a:rPr dirty="0" spc="180"/>
              <a:t>PENGOLAHAN</a:t>
            </a:r>
            <a:r>
              <a:rPr dirty="0" spc="365"/>
              <a:t> </a:t>
            </a:r>
            <a:r>
              <a:rPr dirty="0" spc="114"/>
              <a:t>AIR</a:t>
            </a:r>
            <a:r>
              <a:rPr dirty="0" spc="395"/>
              <a:t> </a:t>
            </a:r>
            <a:r>
              <a:rPr dirty="0" spc="145"/>
              <a:t>LIMBAH </a:t>
            </a:r>
            <a:r>
              <a:rPr dirty="0" spc="110"/>
              <a:t>PELAYANAN</a:t>
            </a:r>
            <a:r>
              <a:rPr dirty="0" spc="395"/>
              <a:t> </a:t>
            </a:r>
            <a:r>
              <a:rPr dirty="0" spc="95"/>
              <a:t>KESEHATAN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212935"/>
            <a:ext cx="9973310" cy="41668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17145">
              <a:lnSpc>
                <a:spcPct val="110000"/>
              </a:lnSpc>
              <a:spcBef>
                <a:spcPts val="95"/>
              </a:spcBef>
            </a:pPr>
            <a:r>
              <a:rPr dirty="0" sz="2000" spc="-185">
                <a:solidFill>
                  <a:srgbClr val="585858"/>
                </a:solidFill>
                <a:latin typeface="Trebuchet MS"/>
                <a:cs typeface="Trebuchet MS"/>
              </a:rPr>
              <a:t>P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asal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8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5">
                <a:solidFill>
                  <a:srgbClr val="585858"/>
                </a:solidFill>
                <a:latin typeface="Trebuchet MS"/>
                <a:cs typeface="Trebuchet MS"/>
              </a:rPr>
              <a:t>45</a:t>
            </a:r>
            <a:r>
              <a:rPr dirty="0" sz="2400" spc="1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2011</a:t>
            </a:r>
            <a:r>
              <a:rPr dirty="0" sz="2400" spc="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Air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400">
              <a:latin typeface="Trebuchet MS"/>
              <a:cs typeface="Trebuchet MS"/>
            </a:endParaRPr>
          </a:p>
          <a:p>
            <a:pPr algn="just" marL="469900" marR="478155" indent="-457200">
              <a:lnSpc>
                <a:spcPct val="110000"/>
              </a:lnSpc>
              <a:spcBef>
                <a:spcPts val="1455"/>
              </a:spcBef>
            </a:pPr>
            <a:r>
              <a:rPr dirty="0" sz="2400" spc="-10">
                <a:solidFill>
                  <a:srgbClr val="0A072D"/>
                </a:solidFill>
                <a:latin typeface="Trebuchet MS"/>
                <a:cs typeface="Trebuchet MS"/>
              </a:rPr>
              <a:t>(1)</a:t>
            </a:r>
            <a:r>
              <a:rPr dirty="0" sz="2400" spc="-70">
                <a:solidFill>
                  <a:srgbClr val="0A072D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pelayanan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kesehatan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diwajibkan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membuat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IPAL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5">
                <a:solidFill>
                  <a:srgbClr val="585858"/>
                </a:solidFill>
                <a:latin typeface="Trebuchet MS"/>
                <a:cs typeface="Trebuchet MS"/>
              </a:rPr>
              <a:t>terpisah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antara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domestik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medis</a:t>
            </a:r>
            <a:endParaRPr sz="2400">
              <a:latin typeface="Trebuchet MS"/>
              <a:cs typeface="Trebuchet MS"/>
            </a:endParaRPr>
          </a:p>
          <a:p>
            <a:pPr algn="just" marL="376555" marR="5080" indent="-364490">
              <a:lnSpc>
                <a:spcPct val="110000"/>
              </a:lnSpc>
              <a:spcBef>
                <a:spcPts val="1320"/>
              </a:spcBef>
            </a:pP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(3)</a:t>
            </a:r>
            <a:r>
              <a:rPr dirty="0" sz="2400" spc="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usaha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pelayanan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kesehatan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mampu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membuat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IPAL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sendiri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untuk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pengolahan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medis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kerjasama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pengolahan</a:t>
            </a:r>
            <a:r>
              <a:rPr dirty="0" sz="24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air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pihak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endParaRPr sz="2400">
              <a:latin typeface="Trebuchet MS"/>
              <a:cs typeface="Trebuchet MS"/>
            </a:endParaRPr>
          </a:p>
          <a:p>
            <a:pPr algn="just" marL="376555" marR="1259205" indent="-364490">
              <a:lnSpc>
                <a:spcPct val="110100"/>
              </a:lnSpc>
              <a:spcBef>
                <a:spcPts val="1320"/>
              </a:spcBef>
            </a:pP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(4)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Pihak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r>
              <a:rPr dirty="0" sz="24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sebagimana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dimaksud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2400" spc="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60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(3)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harus</a:t>
            </a:r>
            <a:r>
              <a:rPr dirty="0" sz="24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mempunyai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izin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pembuangan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medis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7408" y="332943"/>
            <a:ext cx="9902825" cy="150304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marL="3923665" marR="5080" indent="-3911600">
              <a:lnSpc>
                <a:spcPts val="5510"/>
              </a:lnSpc>
              <a:spcBef>
                <a:spcPts val="795"/>
              </a:spcBef>
            </a:pPr>
            <a:r>
              <a:rPr dirty="0" spc="175"/>
              <a:t>KEWAJIBAN</a:t>
            </a:r>
            <a:r>
              <a:rPr dirty="0" spc="370"/>
              <a:t> </a:t>
            </a:r>
            <a:r>
              <a:rPr dirty="0" spc="180"/>
              <a:t>DALAM</a:t>
            </a:r>
            <a:r>
              <a:rPr dirty="0" spc="360"/>
              <a:t> </a:t>
            </a:r>
            <a:r>
              <a:rPr dirty="0" spc="180"/>
              <a:t>PENGOLAHAN</a:t>
            </a:r>
            <a:r>
              <a:rPr dirty="0" spc="375"/>
              <a:t> </a:t>
            </a:r>
            <a:r>
              <a:rPr dirty="0" spc="90"/>
              <a:t>AIR </a:t>
            </a:r>
            <a:r>
              <a:rPr dirty="0" spc="145"/>
              <a:t>LIMBAH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280031"/>
            <a:ext cx="9735185" cy="404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7625">
              <a:lnSpc>
                <a:spcPct val="110000"/>
              </a:lnSpc>
              <a:spcBef>
                <a:spcPts val="100"/>
              </a:spcBef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15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No.</a:t>
            </a:r>
            <a:r>
              <a:rPr dirty="0" sz="24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45</a:t>
            </a:r>
            <a:r>
              <a:rPr dirty="0" sz="2400" spc="-3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2011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Pengelolaan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menghasilkan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diwajibkan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marL="469900" marR="1154430" indent="-457200">
              <a:lnSpc>
                <a:spcPct val="110000"/>
              </a:lnSpc>
              <a:buClr>
                <a:srgbClr val="0A072D"/>
              </a:buClr>
              <a:buAutoNum type="alphaLcPeriod"/>
              <a:tabLst>
                <a:tab pos="469900" algn="l"/>
              </a:tabLst>
            </a:pP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Mentaati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baku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mutu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peraturan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perundang-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undangan</a:t>
            </a:r>
            <a:endParaRPr sz="2400">
              <a:latin typeface="Trebuchet MS"/>
              <a:cs typeface="Trebuchet MS"/>
            </a:endParaRPr>
          </a:p>
          <a:p>
            <a:pPr marL="469265" indent="-456565">
              <a:lnSpc>
                <a:spcPct val="100000"/>
              </a:lnSpc>
              <a:spcBef>
                <a:spcPts val="290"/>
              </a:spcBef>
              <a:buClr>
                <a:srgbClr val="0A072D"/>
              </a:buClr>
              <a:buAutoNum type="alphaLcPeriod"/>
              <a:tabLst>
                <a:tab pos="469265" algn="l"/>
              </a:tabLst>
            </a:pP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pengenceran</a:t>
            </a:r>
            <a:endParaRPr sz="2400">
              <a:latin typeface="Trebuchet MS"/>
              <a:cs typeface="Trebuchet MS"/>
            </a:endParaRPr>
          </a:p>
          <a:p>
            <a:pPr marL="469265" indent="-456565">
              <a:lnSpc>
                <a:spcPct val="100000"/>
              </a:lnSpc>
              <a:spcBef>
                <a:spcPts val="290"/>
              </a:spcBef>
              <a:buClr>
                <a:srgbClr val="0A072D"/>
              </a:buClr>
              <a:buAutoNum type="alphaLcPeriod"/>
              <a:tabLst>
                <a:tab pos="469265" algn="l"/>
              </a:tabLst>
            </a:pP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Melaporkan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apabila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terjadi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perubahan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endParaRPr sz="2400">
              <a:latin typeface="Trebuchet MS"/>
              <a:cs typeface="Trebuchet MS"/>
            </a:endParaRPr>
          </a:p>
          <a:p>
            <a:pPr marL="469900" marR="5080" indent="-457200">
              <a:lnSpc>
                <a:spcPct val="110000"/>
              </a:lnSpc>
              <a:buClr>
                <a:srgbClr val="0A072D"/>
              </a:buClr>
              <a:buAutoNum type="alphaLcPeriod"/>
              <a:tabLst>
                <a:tab pos="469900" algn="l"/>
              </a:tabLst>
            </a:pP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saluran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pembuangan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peraturan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perundang-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undangan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8220" y="340563"/>
            <a:ext cx="9116695" cy="1357630"/>
          </a:xfrm>
          <a:prstGeom prst="rect"/>
        </p:spPr>
        <p:txBody>
          <a:bodyPr wrap="square" lIns="0" tIns="91440" rIns="0" bIns="0" rtlCol="0" vert="horz">
            <a:spAutoFit/>
          </a:bodyPr>
          <a:lstStyle/>
          <a:p>
            <a:pPr marL="576580" marR="5080" indent="-564515">
              <a:lnSpc>
                <a:spcPts val="4970"/>
              </a:lnSpc>
              <a:spcBef>
                <a:spcPts val="720"/>
              </a:spcBef>
              <a:tabLst>
                <a:tab pos="1690370" algn="l"/>
                <a:tab pos="3105150" algn="l"/>
                <a:tab pos="5219065" algn="l"/>
                <a:tab pos="5504180" algn="l"/>
                <a:tab pos="6203950" algn="l"/>
              </a:tabLst>
            </a:pPr>
            <a:r>
              <a:rPr dirty="0" sz="4600" spc="145"/>
              <a:t>BAGAIMANA</a:t>
            </a:r>
            <a:r>
              <a:rPr dirty="0" sz="4600"/>
              <a:t>	</a:t>
            </a:r>
            <a:r>
              <a:rPr dirty="0" sz="4600" spc="105"/>
              <a:t>CARANYA</a:t>
            </a:r>
            <a:r>
              <a:rPr dirty="0" sz="4600"/>
              <a:t>	</a:t>
            </a:r>
            <a:r>
              <a:rPr dirty="0" sz="4600" spc="125"/>
              <a:t>MENDAPATKAN </a:t>
            </a:r>
            <a:r>
              <a:rPr dirty="0" sz="4600" spc="114"/>
              <a:t>IZIN</a:t>
            </a:r>
            <a:r>
              <a:rPr dirty="0" sz="4600"/>
              <a:t>	</a:t>
            </a:r>
            <a:r>
              <a:rPr dirty="0" sz="4600" spc="150"/>
              <a:t>PEMBUANGAN</a:t>
            </a:r>
            <a:r>
              <a:rPr dirty="0" sz="4600"/>
              <a:t>	</a:t>
            </a:r>
            <a:r>
              <a:rPr dirty="0" sz="4600" spc="90"/>
              <a:t>AIR</a:t>
            </a:r>
            <a:r>
              <a:rPr dirty="0" sz="4600"/>
              <a:t>	</a:t>
            </a:r>
            <a:r>
              <a:rPr dirty="0" sz="4600" spc="150"/>
              <a:t>LIMBAH</a:t>
            </a:r>
            <a:r>
              <a:rPr dirty="0" sz="4600" spc="405"/>
              <a:t> </a:t>
            </a:r>
            <a:r>
              <a:rPr dirty="0" sz="4600" spc="-50"/>
              <a:t>?</a:t>
            </a:r>
            <a:endParaRPr sz="4600"/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280031"/>
            <a:ext cx="9921240" cy="2216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marR="5080" indent="-227329">
              <a:lnSpc>
                <a:spcPct val="11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14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45</a:t>
            </a:r>
            <a:r>
              <a:rPr dirty="0" sz="2400" spc="-3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2011</a:t>
            </a:r>
            <a:r>
              <a:rPr dirty="0" sz="2400" spc="-3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Pengelolaan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400">
              <a:latin typeface="Trebuchet MS"/>
              <a:cs typeface="Trebuchet MS"/>
            </a:endParaRPr>
          </a:p>
          <a:p>
            <a:pPr lvl="1" marL="716280" indent="-431165">
              <a:lnSpc>
                <a:spcPct val="100000"/>
              </a:lnSpc>
              <a:spcBef>
                <a:spcPts val="985"/>
              </a:spcBef>
              <a:buAutoNum type="arabicParenBoth"/>
              <a:tabLst>
                <a:tab pos="716280" algn="l"/>
              </a:tabLst>
            </a:pP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mengeluarkan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memberikan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pembuangan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air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endParaRPr sz="2400">
              <a:latin typeface="Trebuchet MS"/>
              <a:cs typeface="Trebuchet MS"/>
            </a:endParaRPr>
          </a:p>
          <a:p>
            <a:pPr lvl="1" marL="640080" marR="127635" indent="-355600">
              <a:lnSpc>
                <a:spcPct val="110000"/>
              </a:lnSpc>
              <a:spcBef>
                <a:spcPts val="705"/>
              </a:spcBef>
              <a:buAutoNum type="arabicParenBoth"/>
              <a:tabLst>
                <a:tab pos="640080" algn="l"/>
                <a:tab pos="715645" algn="l"/>
              </a:tabLst>
            </a:pP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diterbitkan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setelah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mendapatkan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telaah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80">
                <a:solidFill>
                  <a:srgbClr val="585858"/>
                </a:solidFill>
                <a:latin typeface="Trebuchet MS"/>
                <a:cs typeface="Trebuchet MS"/>
              </a:rPr>
              <a:t>SKPD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0">
                <a:solidFill>
                  <a:srgbClr val="585858"/>
                </a:solidFill>
                <a:latin typeface="Trebuchet MS"/>
                <a:cs typeface="Trebuchet MS"/>
              </a:rPr>
              <a:t>mempunyai </a:t>
            </a:r>
            <a:r>
              <a:rPr dirty="0" sz="2400" spc="-155">
                <a:solidFill>
                  <a:srgbClr val="585858"/>
                </a:solidFill>
                <a:latin typeface="Trebuchet MS"/>
                <a:cs typeface="Trebuchet MS"/>
              </a:rPr>
              <a:t>tugas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fungsi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pengendalian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dampak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hidup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70230">
              <a:lnSpc>
                <a:spcPct val="100000"/>
              </a:lnSpc>
              <a:spcBef>
                <a:spcPts val="100"/>
              </a:spcBef>
            </a:pPr>
            <a:r>
              <a:rPr dirty="0" spc="100"/>
              <a:t>PERSYARATAN</a:t>
            </a:r>
            <a:r>
              <a:rPr dirty="0" spc="420"/>
              <a:t> </a:t>
            </a:r>
            <a:r>
              <a:rPr dirty="0" spc="165"/>
              <a:t>PERMOHONAN</a:t>
            </a:r>
            <a:r>
              <a:rPr dirty="0" spc="445"/>
              <a:t> </a:t>
            </a:r>
            <a:r>
              <a:rPr dirty="0" spc="114"/>
              <a:t>IZIN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2307463"/>
            <a:ext cx="7188200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KTP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akta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pendirian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perusahaan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Fotocopy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persetujuan/rekomendasi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dokumen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Surat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usaha/surat</a:t>
            </a:r>
            <a:r>
              <a:rPr dirty="0" sz="24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menyelenggarakan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pelayanan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Data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perusahaan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Denah</a:t>
            </a:r>
            <a:r>
              <a:rPr dirty="0" sz="2400" spc="-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lokasi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Gambar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0">
                <a:solidFill>
                  <a:srgbClr val="585858"/>
                </a:solidFill>
                <a:latin typeface="Trebuchet MS"/>
                <a:cs typeface="Trebuchet MS"/>
              </a:rPr>
              <a:t>teknis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IPAL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Prosedur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pelayanan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keadaan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darurat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b="1">
                <a:solidFill>
                  <a:srgbClr val="FF0000"/>
                </a:solidFill>
                <a:latin typeface="Trebuchet MS"/>
                <a:cs typeface="Trebuchet MS"/>
              </a:rPr>
              <a:t>Hasil</a:t>
            </a:r>
            <a:r>
              <a:rPr dirty="0" sz="2400" spc="-35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rebuchet MS"/>
                <a:cs typeface="Trebuchet MS"/>
              </a:rPr>
              <a:t>pemantauan</a:t>
            </a:r>
            <a:r>
              <a:rPr dirty="0" sz="2400" spc="-35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rebuchet MS"/>
                <a:cs typeface="Trebuchet MS"/>
              </a:rPr>
              <a:t>air</a:t>
            </a:r>
            <a:r>
              <a:rPr dirty="0" sz="2400" spc="-30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rebuchet MS"/>
                <a:cs typeface="Trebuchet MS"/>
              </a:rPr>
              <a:t>limbah</a:t>
            </a:r>
            <a:r>
              <a:rPr dirty="0" sz="2400" spc="-35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rebuchet MS"/>
                <a:cs typeface="Trebuchet MS"/>
              </a:rPr>
              <a:t>3</a:t>
            </a:r>
            <a:r>
              <a:rPr dirty="0" sz="2400" spc="-40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Trebuchet MS"/>
                <a:cs typeface="Trebuchet MS"/>
              </a:rPr>
              <a:t>bulan</a:t>
            </a:r>
            <a:r>
              <a:rPr dirty="0" sz="2400" spc="-35" b="1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Trebuchet MS"/>
                <a:cs typeface="Trebuchet MS"/>
              </a:rPr>
              <a:t>terakhir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10205">
              <a:lnSpc>
                <a:spcPct val="100000"/>
              </a:lnSpc>
              <a:spcBef>
                <a:spcPts val="100"/>
              </a:spcBef>
            </a:pPr>
            <a:r>
              <a:rPr dirty="0" spc="145"/>
              <a:t>SANKSI</a:t>
            </a:r>
            <a:r>
              <a:rPr dirty="0" spc="430"/>
              <a:t> </a:t>
            </a:r>
            <a:r>
              <a:rPr dirty="0" spc="140"/>
              <a:t>PIDANA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244600" y="1392174"/>
          <a:ext cx="10267950" cy="5269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5080"/>
                <a:gridCol w="2545080"/>
                <a:gridCol w="2545080"/>
                <a:gridCol w="2545079"/>
              </a:tblGrid>
              <a:tr h="402590">
                <a:tc>
                  <a:txBody>
                    <a:bodyPr/>
                    <a:lstStyle/>
                    <a:p>
                      <a:pPr marL="611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204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TINDAKAN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marL="8255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150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AKIBAT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marL="7340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100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PENJARA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marL="8382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215" b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DENDA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-10">
                          <a:latin typeface="Trebuchet MS"/>
                          <a:cs typeface="Trebuchet MS"/>
                        </a:rPr>
                        <a:t>SENGAJA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8483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MELAMPAUI</a:t>
                      </a:r>
                      <a:r>
                        <a:rPr dirty="0" sz="1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BAKU </a:t>
                      </a:r>
                      <a:r>
                        <a:rPr dirty="0" sz="1800" spc="70">
                          <a:latin typeface="Trebuchet MS"/>
                          <a:cs typeface="Trebuchet MS"/>
                        </a:rPr>
                        <a:t>MUTU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10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30">
                          <a:latin typeface="Trebuchet MS"/>
                          <a:cs typeface="Trebuchet MS"/>
                        </a:rPr>
                        <a:t>10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111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80">
                          <a:latin typeface="Trebuchet MS"/>
                          <a:cs typeface="Trebuchet MS"/>
                        </a:rPr>
                        <a:t>LUKA</a:t>
                      </a:r>
                      <a:r>
                        <a:rPr dirty="0" sz="1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10">
                          <a:latin typeface="Trebuchet MS"/>
                          <a:cs typeface="Trebuchet MS"/>
                        </a:rPr>
                        <a:t>DAN/ATAU </a:t>
                      </a:r>
                      <a:r>
                        <a:rPr dirty="0" sz="1800">
                          <a:latin typeface="Trebuchet MS"/>
                          <a:cs typeface="Trebuchet MS"/>
                        </a:rPr>
                        <a:t>BAHAYA</a:t>
                      </a:r>
                      <a:r>
                        <a:rPr dirty="0" sz="1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10">
                          <a:latin typeface="Trebuchet MS"/>
                          <a:cs typeface="Trebuchet MS"/>
                        </a:rPr>
                        <a:t>KESEHATAN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4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12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4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30">
                          <a:latin typeface="Trebuchet MS"/>
                          <a:cs typeface="Trebuchet MS"/>
                        </a:rPr>
                        <a:t>12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607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 spc="80">
                          <a:latin typeface="Trebuchet MS"/>
                          <a:cs typeface="Trebuchet MS"/>
                        </a:rPr>
                        <a:t>LUKA</a:t>
                      </a:r>
                      <a:r>
                        <a:rPr dirty="0" sz="1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20">
                          <a:latin typeface="Trebuchet MS"/>
                          <a:cs typeface="Trebuchet MS"/>
                        </a:rPr>
                        <a:t>BERAT</a:t>
                      </a:r>
                      <a:r>
                        <a:rPr dirty="0" sz="1800" spc="-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20">
                          <a:latin typeface="Trebuchet MS"/>
                          <a:cs typeface="Trebuchet MS"/>
                        </a:rPr>
                        <a:t>ATAU MATI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15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30">
                          <a:latin typeface="Trebuchet MS"/>
                          <a:cs typeface="Trebuchet MS"/>
                        </a:rPr>
                        <a:t>15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 spc="-10">
                          <a:latin typeface="Trebuchet MS"/>
                          <a:cs typeface="Trebuchet MS"/>
                        </a:rPr>
                        <a:t>LALAI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854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MELAMPAUI</a:t>
                      </a:r>
                      <a:r>
                        <a:rPr dirty="0" sz="1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BAKU </a:t>
                      </a:r>
                      <a:r>
                        <a:rPr dirty="0" sz="1800" spc="70">
                          <a:latin typeface="Trebuchet MS"/>
                          <a:cs typeface="Trebuchet MS"/>
                        </a:rPr>
                        <a:t>MUTU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1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1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 spc="80">
                          <a:latin typeface="Trebuchet MS"/>
                          <a:cs typeface="Trebuchet MS"/>
                        </a:rPr>
                        <a:t>LUKA</a:t>
                      </a:r>
                      <a:r>
                        <a:rPr dirty="0" sz="1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10">
                          <a:latin typeface="Trebuchet MS"/>
                          <a:cs typeface="Trebuchet MS"/>
                        </a:rPr>
                        <a:t>DAN/ATAU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BAHAYA</a:t>
                      </a:r>
                      <a:r>
                        <a:rPr dirty="0" sz="1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10">
                          <a:latin typeface="Trebuchet MS"/>
                          <a:cs typeface="Trebuchet MS"/>
                        </a:rPr>
                        <a:t>KESEHATAN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2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6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2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29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>
                          <a:latin typeface="Trebuchet MS"/>
                          <a:cs typeface="Trebuchet MS"/>
                        </a:rPr>
                        <a:t>6</a:t>
                      </a:r>
                      <a:r>
                        <a:rPr dirty="0" sz="1800" spc="-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 spc="85">
                          <a:latin typeface="Trebuchet MS"/>
                          <a:cs typeface="Trebuchet MS"/>
                        </a:rPr>
                        <a:t>LUKA</a:t>
                      </a:r>
                      <a:r>
                        <a:rPr dirty="0" sz="1800" spc="-20">
                          <a:latin typeface="Trebuchet MS"/>
                          <a:cs typeface="Trebuchet MS"/>
                        </a:rPr>
                        <a:t> BERAT</a:t>
                      </a:r>
                      <a:r>
                        <a:rPr dirty="0" sz="1800" spc="-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20">
                          <a:latin typeface="Trebuchet MS"/>
                          <a:cs typeface="Trebuchet MS"/>
                        </a:rPr>
                        <a:t>ATAU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dirty="0" sz="1800" spc="-20">
                          <a:latin typeface="Trebuchet MS"/>
                          <a:cs typeface="Trebuchet MS"/>
                        </a:rPr>
                        <a:t>MATI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35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65">
                          <a:latin typeface="Trebuchet MS"/>
                          <a:cs typeface="Trebuchet MS"/>
                        </a:rPr>
                        <a:t>9</a:t>
                      </a:r>
                      <a:r>
                        <a:rPr dirty="0" sz="1800" spc="-2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5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235"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1800" spc="-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>
                          <a:latin typeface="Trebuchet MS"/>
                          <a:cs typeface="Trebuchet MS"/>
                        </a:rPr>
                        <a:t>9</a:t>
                      </a:r>
                      <a:r>
                        <a:rPr dirty="0" sz="1800" spc="-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91440" marR="4210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 spc="85">
                          <a:latin typeface="Trebuchet MS"/>
                          <a:cs typeface="Trebuchet MS"/>
                        </a:rPr>
                        <a:t>MELANGGAR</a:t>
                      </a:r>
                      <a:r>
                        <a:rPr dirty="0" sz="1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BAKU </a:t>
                      </a:r>
                      <a:r>
                        <a:rPr dirty="0" sz="1800" spc="70">
                          <a:latin typeface="Trebuchet MS"/>
                          <a:cs typeface="Trebuchet MS"/>
                        </a:rPr>
                        <a:t>MUTU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401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PALING</a:t>
                      </a:r>
                      <a:r>
                        <a:rPr dirty="0" sz="1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LAMA</a:t>
                      </a:r>
                      <a:r>
                        <a:rPr dirty="0" sz="1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-50">
                          <a:latin typeface="Trebuchet MS"/>
                          <a:cs typeface="Trebuchet MS"/>
                        </a:rPr>
                        <a:t>3 </a:t>
                      </a:r>
                      <a:r>
                        <a:rPr dirty="0" sz="1800" spc="80">
                          <a:latin typeface="Trebuchet MS"/>
                          <a:cs typeface="Trebuchet MS"/>
                        </a:rPr>
                        <a:t>TAHUN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800">
                          <a:latin typeface="Trebuchet MS"/>
                          <a:cs typeface="Trebuchet MS"/>
                        </a:rPr>
                        <a:t>PALING</a:t>
                      </a:r>
                      <a:r>
                        <a:rPr dirty="0" sz="1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90">
                          <a:latin typeface="Trebuchet MS"/>
                          <a:cs typeface="Trebuchet MS"/>
                        </a:rPr>
                        <a:t>BANYAK</a:t>
                      </a:r>
                      <a:r>
                        <a:rPr dirty="0" sz="1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>
                          <a:latin typeface="Trebuchet MS"/>
                          <a:cs typeface="Trebuchet MS"/>
                        </a:rPr>
                        <a:t>3</a:t>
                      </a:r>
                      <a:r>
                        <a:rPr dirty="0" sz="1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800" spc="75">
                          <a:latin typeface="Trebuchet MS"/>
                          <a:cs typeface="Trebuchet MS"/>
                        </a:rPr>
                        <a:t>M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marL="2827655" marR="5080" indent="-2815590">
              <a:lnSpc>
                <a:spcPts val="4320"/>
              </a:lnSpc>
              <a:spcBef>
                <a:spcPts val="640"/>
              </a:spcBef>
            </a:pPr>
            <a:r>
              <a:rPr dirty="0" sz="4000" spc="340">
                <a:latin typeface="Georgia"/>
                <a:cs typeface="Georgia"/>
              </a:rPr>
              <a:t>MARI</a:t>
            </a:r>
            <a:r>
              <a:rPr dirty="0" sz="4000" spc="415">
                <a:latin typeface="Georgia"/>
                <a:cs typeface="Georgia"/>
              </a:rPr>
              <a:t> </a:t>
            </a:r>
            <a:r>
              <a:rPr dirty="0" sz="4000" spc="480">
                <a:latin typeface="Georgia"/>
                <a:cs typeface="Georgia"/>
              </a:rPr>
              <a:t>KITA</a:t>
            </a:r>
            <a:r>
              <a:rPr dirty="0" sz="4000" spc="440">
                <a:latin typeface="Georgia"/>
                <a:cs typeface="Georgia"/>
              </a:rPr>
              <a:t> </a:t>
            </a:r>
            <a:r>
              <a:rPr dirty="0" sz="4000" spc="470">
                <a:latin typeface="Georgia"/>
                <a:cs typeface="Georgia"/>
              </a:rPr>
              <a:t>JAGA</a:t>
            </a:r>
            <a:r>
              <a:rPr dirty="0" sz="4000" spc="455">
                <a:latin typeface="Georgia"/>
                <a:cs typeface="Georgia"/>
              </a:rPr>
              <a:t> </a:t>
            </a:r>
            <a:r>
              <a:rPr dirty="0" sz="4000" spc="409">
                <a:latin typeface="Georgia"/>
                <a:cs typeface="Georgia"/>
              </a:rPr>
              <a:t>LINGKUNGAN </a:t>
            </a:r>
            <a:r>
              <a:rPr dirty="0" sz="4000" spc="305">
                <a:latin typeface="Georgia"/>
                <a:cs typeface="Georgia"/>
              </a:rPr>
              <a:t>HIDUP</a:t>
            </a:r>
            <a:r>
              <a:rPr dirty="0" sz="4000" spc="420">
                <a:latin typeface="Georgia"/>
                <a:cs typeface="Georgia"/>
              </a:rPr>
              <a:t> </a:t>
            </a:r>
            <a:r>
              <a:rPr dirty="0" sz="4000" spc="459">
                <a:latin typeface="Georgia"/>
                <a:cs typeface="Georgia"/>
              </a:rPr>
              <a:t>KITA</a:t>
            </a:r>
            <a:endParaRPr sz="4000">
              <a:latin typeface="Georgia"/>
              <a:cs typeface="Georgi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0810" y="2003805"/>
            <a:ext cx="7298055" cy="106807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35890" marR="5080" indent="-123825">
              <a:lnSpc>
                <a:spcPts val="3890"/>
              </a:lnSpc>
              <a:spcBef>
                <a:spcPts val="585"/>
              </a:spcBef>
              <a:tabLst>
                <a:tab pos="1019810" algn="l"/>
                <a:tab pos="1144270" algn="l"/>
                <a:tab pos="2322830" algn="l"/>
                <a:tab pos="2447290" algn="l"/>
                <a:tab pos="3515360" algn="l"/>
                <a:tab pos="4620895" algn="l"/>
                <a:tab pos="5917565" algn="l"/>
                <a:tab pos="6036945" algn="l"/>
                <a:tab pos="6924040" algn="l"/>
                <a:tab pos="7044690" algn="l"/>
              </a:tabLst>
            </a:pPr>
            <a:r>
              <a:rPr dirty="0" sz="3600" spc="140">
                <a:solidFill>
                  <a:srgbClr val="0A072D"/>
                </a:solidFill>
                <a:latin typeface="Impact"/>
                <a:cs typeface="Impact"/>
              </a:rPr>
              <a:t>BILA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135">
                <a:solidFill>
                  <a:srgbClr val="0A072D"/>
                </a:solidFill>
                <a:latin typeface="Impact"/>
                <a:cs typeface="Impact"/>
              </a:rPr>
              <a:t>TIDAK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160">
                <a:solidFill>
                  <a:srgbClr val="0A072D"/>
                </a:solidFill>
                <a:latin typeface="Impact"/>
                <a:cs typeface="Impact"/>
              </a:rPr>
              <a:t>SEKARANG,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120">
                <a:solidFill>
                  <a:srgbClr val="0A072D"/>
                </a:solidFill>
                <a:latin typeface="Impact"/>
                <a:cs typeface="Impact"/>
              </a:rPr>
              <a:t>KAPAN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	</a:t>
            </a:r>
            <a:r>
              <a:rPr dirty="0" sz="3600" spc="135">
                <a:solidFill>
                  <a:srgbClr val="0A072D"/>
                </a:solidFill>
                <a:latin typeface="Impact"/>
                <a:cs typeface="Impact"/>
              </a:rPr>
              <a:t>LAGI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	</a:t>
            </a:r>
            <a:r>
              <a:rPr dirty="0" sz="3600" spc="-50">
                <a:solidFill>
                  <a:srgbClr val="0A072D"/>
                </a:solidFill>
                <a:latin typeface="Impact"/>
                <a:cs typeface="Impact"/>
              </a:rPr>
              <a:t>? </a:t>
            </a:r>
            <a:r>
              <a:rPr dirty="0" sz="3600" spc="140">
                <a:solidFill>
                  <a:srgbClr val="0A072D"/>
                </a:solidFill>
                <a:latin typeface="Impact"/>
                <a:cs typeface="Impact"/>
              </a:rPr>
              <a:t>BILA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	</a:t>
            </a:r>
            <a:r>
              <a:rPr dirty="0" sz="3600" spc="135">
                <a:solidFill>
                  <a:srgbClr val="0A072D"/>
                </a:solidFill>
                <a:latin typeface="Impact"/>
                <a:cs typeface="Impact"/>
              </a:rPr>
              <a:t>TIDAK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	</a:t>
            </a:r>
            <a:r>
              <a:rPr dirty="0" sz="3600" spc="125">
                <a:solidFill>
                  <a:srgbClr val="0A072D"/>
                </a:solidFill>
                <a:latin typeface="Impact"/>
                <a:cs typeface="Impact"/>
              </a:rPr>
              <a:t>DARI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120">
                <a:solidFill>
                  <a:srgbClr val="0A072D"/>
                </a:solidFill>
                <a:latin typeface="Impact"/>
                <a:cs typeface="Impact"/>
              </a:rPr>
              <a:t>KITA,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-525">
                <a:solidFill>
                  <a:srgbClr val="0A072D"/>
                </a:solidFill>
                <a:latin typeface="Impact"/>
                <a:cs typeface="Impact"/>
              </a:rPr>
              <a:t> </a:t>
            </a:r>
            <a:r>
              <a:rPr dirty="0" sz="3600" spc="135">
                <a:solidFill>
                  <a:srgbClr val="0A072D"/>
                </a:solidFill>
                <a:latin typeface="Impact"/>
                <a:cs typeface="Impact"/>
              </a:rPr>
              <a:t>SIAPA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135">
                <a:solidFill>
                  <a:srgbClr val="0A072D"/>
                </a:solidFill>
                <a:latin typeface="Impact"/>
                <a:cs typeface="Impact"/>
              </a:rPr>
              <a:t>LAGI</a:t>
            </a:r>
            <a:r>
              <a:rPr dirty="0" sz="3600">
                <a:solidFill>
                  <a:srgbClr val="0A072D"/>
                </a:solidFill>
                <a:latin typeface="Impact"/>
                <a:cs typeface="Impact"/>
              </a:rPr>
              <a:t>	</a:t>
            </a:r>
            <a:r>
              <a:rPr dirty="0" sz="3600" spc="-50">
                <a:solidFill>
                  <a:srgbClr val="0A072D"/>
                </a:solidFill>
                <a:latin typeface="Impact"/>
                <a:cs typeface="Impact"/>
              </a:rPr>
              <a:t>?</a:t>
            </a:r>
            <a:endParaRPr sz="3600">
              <a:latin typeface="Impact"/>
              <a:cs typeface="Impac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5535" y="3131820"/>
            <a:ext cx="6390132" cy="3595116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9454" y="2308682"/>
            <a:ext cx="7701915" cy="13665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800" spc="35" b="1">
                <a:solidFill>
                  <a:srgbClr val="C00000"/>
                </a:solidFill>
                <a:latin typeface="Carlito"/>
                <a:cs typeface="Carlito"/>
              </a:rPr>
              <a:t>M</a:t>
            </a:r>
            <a:r>
              <a:rPr dirty="0" sz="8800" spc="-665" b="1">
                <a:solidFill>
                  <a:srgbClr val="C00000"/>
                </a:solidFill>
                <a:latin typeface="Carlito"/>
                <a:cs typeface="Carlito"/>
              </a:rPr>
              <a:t>A</a:t>
            </a:r>
            <a:r>
              <a:rPr dirty="0" sz="8800" spc="35" b="1">
                <a:solidFill>
                  <a:srgbClr val="C00000"/>
                </a:solidFill>
                <a:latin typeface="Carlito"/>
                <a:cs typeface="Carlito"/>
              </a:rPr>
              <a:t>TUR</a:t>
            </a:r>
            <a:r>
              <a:rPr dirty="0" sz="8800" spc="-375" b="1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dirty="0" sz="8800" spc="-10" b="1">
                <a:solidFill>
                  <a:srgbClr val="C00000"/>
                </a:solidFill>
                <a:latin typeface="Carlito"/>
                <a:cs typeface="Carlito"/>
              </a:rPr>
              <a:t>NUWUN</a:t>
            </a:r>
            <a:endParaRPr sz="8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81150">
              <a:lnSpc>
                <a:spcPct val="100000"/>
              </a:lnSpc>
              <a:spcBef>
                <a:spcPts val="100"/>
              </a:spcBef>
            </a:pPr>
            <a:r>
              <a:rPr dirty="0" spc="185"/>
              <a:t>PENGELOLAAN</a:t>
            </a:r>
            <a:r>
              <a:rPr dirty="0" spc="375"/>
              <a:t> </a:t>
            </a:r>
            <a:r>
              <a:rPr dirty="0" spc="155"/>
              <a:t>LIMBAH</a:t>
            </a:r>
            <a:r>
              <a:rPr dirty="0" spc="370"/>
              <a:t> </a:t>
            </a:r>
            <a:r>
              <a:rPr dirty="0" spc="75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35785"/>
            <a:ext cx="9883140" cy="524764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0029" marR="674370" indent="-227329">
              <a:lnSpc>
                <a:spcPts val="2590"/>
              </a:lnSpc>
              <a:spcBef>
                <a:spcPts val="42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125">
                <a:solidFill>
                  <a:srgbClr val="585858"/>
                </a:solidFill>
                <a:latin typeface="Trebuchet MS"/>
                <a:cs typeface="Trebuchet MS"/>
              </a:rPr>
              <a:t>UU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32</a:t>
            </a:r>
            <a:r>
              <a:rPr dirty="0" sz="2400" spc="-3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2009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Perlindungan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Lingkungan </a:t>
            </a:r>
            <a:r>
              <a:rPr dirty="0" sz="2400" spc="-114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endParaRPr sz="2400">
              <a:latin typeface="Trebuchet MS"/>
              <a:cs typeface="Trebuchet MS"/>
            </a:endParaRPr>
          </a:p>
          <a:p>
            <a:pPr marL="285115">
              <a:lnSpc>
                <a:spcPts val="2415"/>
              </a:lnSpc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59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2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menghasilkan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B3 </a:t>
            </a:r>
            <a:r>
              <a:rPr dirty="0" sz="2400" spc="-290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endParaRPr sz="2400">
              <a:latin typeface="Trebuchet MS"/>
              <a:cs typeface="Trebuchet MS"/>
            </a:endParaRPr>
          </a:p>
          <a:p>
            <a:pPr marL="285115">
              <a:lnSpc>
                <a:spcPts val="2735"/>
              </a:lnSpc>
            </a:pP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B3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35" i="1">
                <a:solidFill>
                  <a:srgbClr val="585858"/>
                </a:solidFill>
                <a:latin typeface="Trebuchet MS"/>
                <a:cs typeface="Trebuchet MS"/>
              </a:rPr>
              <a:t>dihasilkannya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ts val="2735"/>
              </a:lnSpc>
              <a:spcBef>
                <a:spcPts val="685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meliputi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0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Pengurangan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0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5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5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Pengangkutan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0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Pemanfaatan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590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Pengolahan,</a:t>
            </a:r>
            <a:r>
              <a:rPr dirty="0" sz="2400" spc="-2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dan/atau</a:t>
            </a:r>
            <a:endParaRPr sz="2400">
              <a:latin typeface="Trebuchet MS"/>
              <a:cs typeface="Trebuchet MS"/>
            </a:endParaRPr>
          </a:p>
          <a:p>
            <a:pPr lvl="1" marL="742315" indent="-457200">
              <a:lnSpc>
                <a:spcPts val="2735"/>
              </a:lnSpc>
              <a:buClr>
                <a:srgbClr val="0A072D"/>
              </a:buClr>
              <a:buAutoNum type="alphaLcPeriod"/>
              <a:tabLst>
                <a:tab pos="742315" algn="l"/>
              </a:tabLst>
            </a:pP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Penimbunan</a:t>
            </a:r>
            <a:endParaRPr sz="2400">
              <a:latin typeface="Trebuchet MS"/>
              <a:cs typeface="Trebuchet MS"/>
            </a:endParaRPr>
          </a:p>
          <a:p>
            <a:pPr marL="240029" marR="5080" indent="-227329">
              <a:lnSpc>
                <a:spcPts val="2590"/>
              </a:lnSpc>
              <a:spcBef>
                <a:spcPts val="101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125">
                <a:solidFill>
                  <a:srgbClr val="585858"/>
                </a:solidFill>
                <a:latin typeface="Trebuchet MS"/>
                <a:cs typeface="Trebuchet MS"/>
              </a:rPr>
              <a:t>UU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No.</a:t>
            </a:r>
            <a:r>
              <a:rPr dirty="0" sz="2400" spc="-2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32</a:t>
            </a:r>
            <a:r>
              <a:rPr dirty="0" sz="2400" spc="-3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2009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59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(3)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30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 i="1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hal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5" i="1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i="1">
                <a:solidFill>
                  <a:srgbClr val="585858"/>
                </a:solidFill>
                <a:latin typeface="Trebuchet MS"/>
                <a:cs typeface="Trebuchet MS"/>
              </a:rPr>
              <a:t>mampu</a:t>
            </a:r>
            <a:r>
              <a:rPr dirty="0" sz="2400" spc="-1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04" i="1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sendiri</a:t>
            </a:r>
            <a:r>
              <a:rPr dirty="0" sz="2400" spc="-2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B3,</a:t>
            </a:r>
            <a:r>
              <a:rPr dirty="0" sz="2400" spc="-25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pengelolaannya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diserahkan</a:t>
            </a:r>
            <a:r>
              <a:rPr dirty="0" sz="24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 i="1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400" spc="-1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90" i="1">
                <a:solidFill>
                  <a:srgbClr val="585858"/>
                </a:solidFill>
                <a:latin typeface="Trebuchet MS"/>
                <a:cs typeface="Trebuchet MS"/>
              </a:rPr>
              <a:t>pihak </a:t>
            </a:r>
            <a:r>
              <a:rPr dirty="0" sz="2400" spc="-90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0" i="1">
                <a:solidFill>
                  <a:srgbClr val="585858"/>
                </a:solidFill>
                <a:latin typeface="Trebuchet MS"/>
                <a:cs typeface="Trebuchet MS"/>
              </a:rPr>
              <a:t>lain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68375">
              <a:lnSpc>
                <a:spcPct val="100000"/>
              </a:lnSpc>
              <a:spcBef>
                <a:spcPts val="100"/>
              </a:spcBef>
            </a:pPr>
            <a:r>
              <a:rPr dirty="0" spc="135"/>
              <a:t>IZIN</a:t>
            </a:r>
            <a:r>
              <a:rPr dirty="0" spc="405"/>
              <a:t> </a:t>
            </a:r>
            <a:r>
              <a:rPr dirty="0" spc="185"/>
              <a:t>PENGELOLAAN</a:t>
            </a:r>
            <a:r>
              <a:rPr dirty="0" spc="370"/>
              <a:t> </a:t>
            </a:r>
            <a:r>
              <a:rPr dirty="0" spc="155"/>
              <a:t>LIMBAH</a:t>
            </a:r>
            <a:r>
              <a:rPr dirty="0" spc="375"/>
              <a:t> </a:t>
            </a:r>
            <a:r>
              <a:rPr dirty="0" spc="75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331467"/>
            <a:ext cx="9705340" cy="4903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029" marR="765175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125">
                <a:solidFill>
                  <a:srgbClr val="585858"/>
                </a:solidFill>
                <a:latin typeface="Trebuchet MS"/>
                <a:cs typeface="Trebuchet MS"/>
              </a:rPr>
              <a:t>UU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32</a:t>
            </a:r>
            <a:r>
              <a:rPr dirty="0" sz="2400" spc="-3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2009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59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(4)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3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8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6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1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 b="1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90" b="1" i="1">
                <a:solidFill>
                  <a:srgbClr val="585858"/>
                </a:solidFill>
                <a:latin typeface="Trebuchet MS"/>
                <a:cs typeface="Trebuchet MS"/>
              </a:rPr>
              <a:t>mendapat</a:t>
            </a:r>
            <a:r>
              <a:rPr dirty="0" sz="2400" spc="-5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 b="1" i="1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1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4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 i="1">
                <a:solidFill>
                  <a:srgbClr val="585858"/>
                </a:solidFill>
                <a:latin typeface="Trebuchet MS"/>
                <a:cs typeface="Trebuchet MS"/>
              </a:rPr>
              <a:t>Menteri,</a:t>
            </a:r>
            <a:r>
              <a:rPr dirty="0" sz="2400" spc="-28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 i="1">
                <a:solidFill>
                  <a:srgbClr val="585858"/>
                </a:solidFill>
                <a:latin typeface="Trebuchet MS"/>
                <a:cs typeface="Trebuchet MS"/>
              </a:rPr>
              <a:t>gubernur</a:t>
            </a:r>
            <a:r>
              <a:rPr dirty="0" sz="24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atau</a:t>
            </a:r>
            <a:r>
              <a:rPr dirty="0" sz="2400" spc="-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70" i="1">
                <a:solidFill>
                  <a:srgbClr val="585858"/>
                </a:solidFill>
                <a:latin typeface="Trebuchet MS"/>
                <a:cs typeface="Trebuchet MS"/>
              </a:rPr>
              <a:t>bupati/walikota</a:t>
            </a:r>
            <a:r>
              <a:rPr dirty="0" sz="24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 i="1">
                <a:solidFill>
                  <a:srgbClr val="585858"/>
                </a:solidFill>
                <a:latin typeface="Trebuchet MS"/>
                <a:cs typeface="Trebuchet MS"/>
              </a:rPr>
              <a:t>sesuai</a:t>
            </a:r>
            <a:r>
              <a:rPr dirty="0" sz="24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 i="1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1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5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45" i="1">
                <a:solidFill>
                  <a:srgbClr val="585858"/>
                </a:solidFill>
                <a:latin typeface="Trebuchet MS"/>
                <a:cs typeface="Trebuchet MS"/>
              </a:rPr>
              <a:t>kewenangannya</a:t>
            </a: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spcBef>
                <a:spcPts val="960"/>
              </a:spcBef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5">
                <a:solidFill>
                  <a:srgbClr val="585858"/>
                </a:solidFill>
                <a:latin typeface="Trebuchet MS"/>
                <a:cs typeface="Trebuchet MS"/>
              </a:rPr>
              <a:t>Menteri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Negara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8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18</a:t>
            </a:r>
            <a:r>
              <a:rPr dirty="0" sz="2400" spc="-3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2009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3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Tata</a:t>
            </a:r>
            <a:endParaRPr sz="24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</a:pP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Cara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Perizinan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5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Berbahaya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Beracun</a:t>
            </a:r>
            <a:endParaRPr sz="2400">
              <a:latin typeface="Trebuchet MS"/>
              <a:cs typeface="Trebuchet MS"/>
            </a:endParaRPr>
          </a:p>
          <a:p>
            <a:pPr marL="285115" marR="255904">
              <a:lnSpc>
                <a:spcPct val="100000"/>
              </a:lnSpc>
            </a:pPr>
            <a:r>
              <a:rPr dirty="0" sz="2400" spc="-18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2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9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4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2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95" i="1">
                <a:solidFill>
                  <a:srgbClr val="585858"/>
                </a:solidFill>
                <a:latin typeface="Trebuchet MS"/>
                <a:cs typeface="Trebuchet MS"/>
              </a:rPr>
              <a:t>Jenis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45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 B3</a:t>
            </a:r>
            <a:r>
              <a:rPr dirty="0" sz="2400" spc="-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5" i="1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5" b="1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4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70" b="1" i="1">
                <a:solidFill>
                  <a:srgbClr val="585858"/>
                </a:solidFill>
                <a:latin typeface="Trebuchet MS"/>
                <a:cs typeface="Trebuchet MS"/>
              </a:rPr>
              <a:t>dilengkapi</a:t>
            </a:r>
            <a:r>
              <a:rPr dirty="0" sz="2400" spc="-7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95" b="1" i="1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4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 b="1" i="1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400" spc="-55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70" i="1">
                <a:solidFill>
                  <a:srgbClr val="585858"/>
                </a:solidFill>
                <a:latin typeface="Trebuchet MS"/>
                <a:cs typeface="Trebuchet MS"/>
              </a:rPr>
              <a:t>terdiri</a:t>
            </a:r>
            <a:r>
              <a:rPr dirty="0" sz="24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 i="1">
                <a:solidFill>
                  <a:srgbClr val="585858"/>
                </a:solidFill>
                <a:latin typeface="Trebuchet MS"/>
                <a:cs typeface="Trebuchet MS"/>
              </a:rPr>
              <a:t>atas</a:t>
            </a:r>
            <a:r>
              <a:rPr dirty="0" sz="2400" spc="-5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1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Pengangkutan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sementara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110">
                <a:solidFill>
                  <a:srgbClr val="585858"/>
                </a:solidFill>
                <a:latin typeface="Trebuchet MS"/>
                <a:cs typeface="Trebuchet MS"/>
              </a:rPr>
              <a:t>Pemanfaatan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Pengolahan</a:t>
            </a:r>
            <a:endParaRPr sz="2400">
              <a:latin typeface="Trebuchet MS"/>
              <a:cs typeface="Trebuchet MS"/>
            </a:endParaRPr>
          </a:p>
          <a:p>
            <a:pPr lvl="1" marL="913130" indent="-368935">
              <a:lnSpc>
                <a:spcPct val="100000"/>
              </a:lnSpc>
              <a:buClr>
                <a:srgbClr val="0A072D"/>
              </a:buClr>
              <a:buAutoNum type="alphaLcPeriod"/>
              <a:tabLst>
                <a:tab pos="913130" algn="l"/>
              </a:tabLst>
            </a:pP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Penimbunan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61694">
              <a:lnSpc>
                <a:spcPct val="100000"/>
              </a:lnSpc>
              <a:spcBef>
                <a:spcPts val="100"/>
              </a:spcBef>
            </a:pPr>
            <a:r>
              <a:rPr dirty="0" spc="165"/>
              <a:t>PEMBAGIAN</a:t>
            </a:r>
            <a:r>
              <a:rPr dirty="0" spc="430"/>
              <a:t> </a:t>
            </a:r>
            <a:r>
              <a:rPr dirty="0" spc="170"/>
              <a:t>KEWENANGAN</a:t>
            </a:r>
            <a:r>
              <a:rPr dirty="0" spc="440"/>
              <a:t> </a:t>
            </a:r>
            <a:r>
              <a:rPr dirty="0" spc="114"/>
              <a:t>IZIN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244600" y="1529080"/>
          <a:ext cx="10262235" cy="4354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080"/>
                <a:gridCol w="2817495"/>
                <a:gridCol w="2013585"/>
                <a:gridCol w="2183130"/>
                <a:gridCol w="2517775"/>
              </a:tblGrid>
              <a:tr h="701040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315" b="1">
                          <a:latin typeface="Trebuchet MS"/>
                          <a:cs typeface="Trebuchet MS"/>
                        </a:rPr>
                        <a:t>NO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marL="7226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160" b="1">
                          <a:latin typeface="Trebuchet MS"/>
                          <a:cs typeface="Trebuchet MS"/>
                        </a:rPr>
                        <a:t>KEGIATAN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170" b="1">
                          <a:latin typeface="Trebuchet MS"/>
                          <a:cs typeface="Trebuchet MS"/>
                        </a:rPr>
                        <a:t>PEMERINTAH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215" b="1">
                          <a:latin typeface="Trebuchet MS"/>
                          <a:cs typeface="Trebuchet MS"/>
                        </a:rPr>
                        <a:t>GUBERNUR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  <a:tc>
                  <a:txBody>
                    <a:bodyPr/>
                    <a:lstStyle/>
                    <a:p>
                      <a:pPr marL="539750" marR="530860" indent="1701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000" spc="120" b="1">
                          <a:latin typeface="Trebuchet MS"/>
                          <a:cs typeface="Trebuchet MS"/>
                        </a:rPr>
                        <a:t>BUPATI</a:t>
                      </a:r>
                      <a:r>
                        <a:rPr dirty="0" sz="2000" spc="-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50" b="1">
                          <a:latin typeface="Trebuchet MS"/>
                          <a:cs typeface="Trebuchet MS"/>
                        </a:rPr>
                        <a:t>/ </a:t>
                      </a:r>
                      <a:r>
                        <a:rPr dirty="0" sz="2000" spc="165" b="1">
                          <a:latin typeface="Trebuchet MS"/>
                          <a:cs typeface="Trebuchet MS"/>
                        </a:rPr>
                        <a:t>WALIKOTA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3556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B4C5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1.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Pengangkutan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2.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145">
                          <a:latin typeface="Trebuchet MS"/>
                          <a:cs typeface="Trebuchet MS"/>
                        </a:rPr>
                        <a:t>Penyimpanan</a:t>
                      </a:r>
                      <a:r>
                        <a:rPr dirty="0" sz="20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2000" spc="-10">
                          <a:latin typeface="Trebuchet MS"/>
                          <a:cs typeface="Trebuchet MS"/>
                        </a:rPr>
                        <a:t>sementara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0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892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3.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40">
                          <a:latin typeface="Trebuchet MS"/>
                          <a:cs typeface="Trebuchet MS"/>
                        </a:rPr>
                        <a:t>Pengumpulan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4.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75">
                          <a:latin typeface="Trebuchet MS"/>
                          <a:cs typeface="Trebuchet MS"/>
                        </a:rPr>
                        <a:t>Pemanfaatan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5.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35">
                          <a:latin typeface="Trebuchet MS"/>
                          <a:cs typeface="Trebuchet MS"/>
                        </a:rPr>
                        <a:t>Pengolahan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4EA"/>
                    </a:solidFill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25">
                          <a:latin typeface="Trebuchet MS"/>
                          <a:cs typeface="Trebuchet MS"/>
                        </a:rPr>
                        <a:t>6.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30">
                          <a:latin typeface="Trebuchet MS"/>
                          <a:cs typeface="Trebuchet MS"/>
                        </a:rPr>
                        <a:t>Penimbunan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000" spc="-50">
                          <a:latin typeface="Trebuchet MS"/>
                          <a:cs typeface="Trebuchet MS"/>
                        </a:rPr>
                        <a:t>√</a:t>
                      </a:r>
                      <a:endParaRPr sz="2000">
                        <a:latin typeface="Trebuchet MS"/>
                        <a:cs typeface="Trebuchet MS"/>
                      </a:endParaRPr>
                    </a:p>
                  </a:txBody>
                  <a:tcPr marL="0" marR="0" marB="0" marT="24955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1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20190">
              <a:lnSpc>
                <a:spcPct val="100000"/>
              </a:lnSpc>
              <a:spcBef>
                <a:spcPts val="100"/>
              </a:spcBef>
            </a:pPr>
            <a:r>
              <a:rPr dirty="0" spc="155"/>
              <a:t>PENYIMPANAN</a:t>
            </a:r>
            <a:r>
              <a:rPr dirty="0" spc="450"/>
              <a:t> </a:t>
            </a:r>
            <a:r>
              <a:rPr dirty="0" spc="155"/>
              <a:t>LIMBAH</a:t>
            </a:r>
            <a:r>
              <a:rPr dirty="0" spc="405"/>
              <a:t> </a:t>
            </a:r>
            <a:r>
              <a:rPr dirty="0" spc="17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972513"/>
            <a:ext cx="9709785" cy="2952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40029" marR="302895" indent="-227329">
              <a:lnSpc>
                <a:spcPct val="100000"/>
              </a:lnSpc>
              <a:spcBef>
                <a:spcPts val="100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400" spc="-135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Pemerintah</a:t>
            </a:r>
            <a:r>
              <a:rPr dirty="0" sz="24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400" spc="-29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101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 2014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4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4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5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65">
                <a:solidFill>
                  <a:srgbClr val="585858"/>
                </a:solidFill>
                <a:latin typeface="Trebuchet MS"/>
                <a:cs typeface="Trebuchet MS"/>
              </a:rPr>
              <a:t>12 </a:t>
            </a:r>
            <a:r>
              <a:rPr dirty="0" sz="2400" spc="-22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4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5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4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36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400" spc="-3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20" i="1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 i="1">
                <a:solidFill>
                  <a:srgbClr val="585858"/>
                </a:solidFill>
                <a:latin typeface="Trebuchet MS"/>
                <a:cs typeface="Trebuchet MS"/>
              </a:rPr>
              <a:t>menghasilkan</a:t>
            </a:r>
            <a:r>
              <a:rPr dirty="0" sz="2400" spc="-9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80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6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90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4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0" i="1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400" spc="-9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95" i="1">
                <a:solidFill>
                  <a:srgbClr val="585858"/>
                </a:solidFill>
                <a:latin typeface="Trebuchet MS"/>
                <a:cs typeface="Trebuchet MS"/>
              </a:rPr>
              <a:t>	</a:t>
            </a:r>
            <a:r>
              <a:rPr dirty="0" sz="2400" spc="-210" i="1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7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35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80" i="1">
                <a:solidFill>
                  <a:srgbClr val="585858"/>
                </a:solidFill>
                <a:latin typeface="Trebuchet MS"/>
                <a:cs typeface="Trebuchet MS"/>
              </a:rPr>
              <a:t> B3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</a:pPr>
            <a:endParaRPr sz="2400">
              <a:latin typeface="Trebuchet MS"/>
              <a:cs typeface="Trebuchet MS"/>
            </a:endParaRPr>
          </a:p>
          <a:p>
            <a:pPr marL="240029" indent="-227329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400" spc="-17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204">
                <a:solidFill>
                  <a:srgbClr val="585858"/>
                </a:solidFill>
                <a:latin typeface="Trebuchet MS"/>
                <a:cs typeface="Trebuchet MS"/>
              </a:rPr>
              <a:t>adalah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90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menyimpan</a:t>
            </a:r>
            <a:r>
              <a:rPr dirty="0" sz="24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4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00">
                <a:solidFill>
                  <a:srgbClr val="585858"/>
                </a:solidFill>
                <a:latin typeface="Trebuchet MS"/>
                <a:cs typeface="Trebuchet MS"/>
              </a:rPr>
              <a:t>dilakukan</a:t>
            </a:r>
            <a:endParaRPr sz="24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dirty="0" sz="2400" spc="-125">
                <a:solidFill>
                  <a:srgbClr val="585858"/>
                </a:solidFill>
                <a:latin typeface="Trebuchet MS"/>
                <a:cs typeface="Trebuchet MS"/>
              </a:rPr>
              <a:t>oleh</a:t>
            </a:r>
            <a:r>
              <a:rPr dirty="0" sz="24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65">
                <a:solidFill>
                  <a:srgbClr val="585858"/>
                </a:solidFill>
                <a:latin typeface="Trebuchet MS"/>
                <a:cs typeface="Trebuchet MS"/>
              </a:rPr>
              <a:t>penghasil</a:t>
            </a:r>
            <a:r>
              <a:rPr dirty="0" sz="24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4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7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4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spc="-140">
                <a:solidFill>
                  <a:srgbClr val="585858"/>
                </a:solidFill>
                <a:latin typeface="Trebuchet MS"/>
                <a:cs typeface="Trebuchet MS"/>
              </a:rPr>
              <a:t>maksud</a:t>
            </a:r>
            <a:r>
              <a:rPr dirty="0" sz="24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400" b="1">
                <a:solidFill>
                  <a:srgbClr val="585858"/>
                </a:solidFill>
                <a:latin typeface="Trebuchet MS"/>
                <a:cs typeface="Trebuchet MS"/>
              </a:rPr>
              <a:t>menyimpan</a:t>
            </a:r>
            <a:r>
              <a:rPr dirty="0" sz="2400" spc="-10" b="1">
                <a:solidFill>
                  <a:srgbClr val="585858"/>
                </a:solidFill>
                <a:latin typeface="Trebuchet MS"/>
                <a:cs typeface="Trebuchet MS"/>
              </a:rPr>
              <a:t> sementara</a:t>
            </a:r>
            <a:endParaRPr sz="2400">
              <a:latin typeface="Trebuchet MS"/>
              <a:cs typeface="Trebuchet MS"/>
            </a:endParaRPr>
          </a:p>
          <a:p>
            <a:pPr marL="640080" marR="2700655" indent="-375285">
              <a:lnSpc>
                <a:spcPts val="2870"/>
              </a:lnSpc>
              <a:spcBef>
                <a:spcPts val="114"/>
              </a:spcBef>
            </a:pPr>
            <a:r>
              <a:rPr dirty="0" sz="2400">
                <a:solidFill>
                  <a:srgbClr val="585858"/>
                </a:solidFill>
                <a:latin typeface="Wingdings"/>
                <a:cs typeface="Wingdings"/>
              </a:rPr>
              <a:t></a:t>
            </a:r>
            <a:r>
              <a:rPr dirty="0" sz="2400" spc="7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400" spc="-155">
                <a:solidFill>
                  <a:srgbClr val="FF0000"/>
                </a:solidFill>
                <a:latin typeface="Trebuchet MS"/>
                <a:cs typeface="Trebuchet MS"/>
              </a:rPr>
              <a:t>sebelum</a:t>
            </a:r>
            <a:r>
              <a:rPr dirty="0" sz="2400" spc="-5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80">
                <a:solidFill>
                  <a:srgbClr val="FF0000"/>
                </a:solidFill>
                <a:latin typeface="Trebuchet MS"/>
                <a:cs typeface="Trebuchet MS"/>
              </a:rPr>
              <a:t>limbah</a:t>
            </a:r>
            <a:r>
              <a:rPr dirty="0" sz="2400" spc="-6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>
                <a:solidFill>
                  <a:srgbClr val="FF0000"/>
                </a:solidFill>
                <a:latin typeface="Trebuchet MS"/>
                <a:cs typeface="Trebuchet MS"/>
              </a:rPr>
              <a:t>B3</a:t>
            </a:r>
            <a:r>
              <a:rPr dirty="0" sz="2400" spc="-4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400" spc="-10">
                <a:solidFill>
                  <a:srgbClr val="FF0000"/>
                </a:solidFill>
                <a:latin typeface="Trebuchet MS"/>
                <a:cs typeface="Trebuchet MS"/>
              </a:rPr>
              <a:t>tersebut </a:t>
            </a:r>
            <a:r>
              <a:rPr dirty="0" sz="2400" spc="-190">
                <a:solidFill>
                  <a:srgbClr val="FF0000"/>
                </a:solidFill>
                <a:latin typeface="Trebuchet MS"/>
                <a:cs typeface="Trebuchet MS"/>
              </a:rPr>
              <a:t>diangkut/dikumpulkan/diolah/dimanfaatkan/ditimbun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08685">
              <a:lnSpc>
                <a:spcPct val="100000"/>
              </a:lnSpc>
              <a:spcBef>
                <a:spcPts val="100"/>
              </a:spcBef>
            </a:pPr>
            <a:r>
              <a:rPr dirty="0" spc="135"/>
              <a:t>IZIN</a:t>
            </a:r>
            <a:r>
              <a:rPr dirty="0" spc="440"/>
              <a:t> </a:t>
            </a:r>
            <a:r>
              <a:rPr dirty="0" spc="155"/>
              <a:t>PENYIMPANAN</a:t>
            </a:r>
            <a:r>
              <a:rPr dirty="0" spc="455"/>
              <a:t> </a:t>
            </a:r>
            <a:r>
              <a:rPr dirty="0" spc="155"/>
              <a:t>LIMBAH</a:t>
            </a:r>
            <a:r>
              <a:rPr dirty="0" spc="405"/>
              <a:t> </a:t>
            </a:r>
            <a:r>
              <a:rPr dirty="0" spc="180"/>
              <a:t>B3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442084"/>
            <a:ext cx="9978390" cy="4294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00">
                <a:solidFill>
                  <a:srgbClr val="585858"/>
                </a:solidFill>
                <a:latin typeface="Trebuchet MS"/>
                <a:cs typeface="Trebuchet MS"/>
              </a:rPr>
              <a:t>PP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000" spc="-2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101</a:t>
            </a:r>
            <a:r>
              <a:rPr dirty="0" sz="2000" spc="-30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2014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12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(3)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000" spc="3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 i="1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0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 i="1">
                <a:solidFill>
                  <a:srgbClr val="585858"/>
                </a:solidFill>
                <a:latin typeface="Trebuchet MS"/>
                <a:cs typeface="Trebuchet MS"/>
              </a:rPr>
              <a:t>dapat</a:t>
            </a:r>
            <a:r>
              <a:rPr dirty="0" sz="20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 i="1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 i="1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7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 i="1">
                <a:solidFill>
                  <a:srgbClr val="585858"/>
                </a:solidFill>
                <a:latin typeface="Trebuchet MS"/>
                <a:cs typeface="Trebuchet MS"/>
              </a:rPr>
              <a:t>B3,</a:t>
            </a:r>
            <a:r>
              <a:rPr dirty="0" sz="2000" spc="-2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5" i="1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000" spc="-10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5" i="1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0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5" i="1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0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 i="1">
                <a:solidFill>
                  <a:srgbClr val="585858"/>
                </a:solidFill>
                <a:latin typeface="Trebuchet MS"/>
                <a:cs typeface="Trebuchet MS"/>
              </a:rPr>
              <a:t>dimaksud</a:t>
            </a:r>
            <a:r>
              <a:rPr dirty="0" sz="2000" spc="-5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 i="1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4" i="1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 i="1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60" b="1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000" spc="-1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 b="1" i="1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000" spc="2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 b="1" i="1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20" b="1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5" i="1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5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45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2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 i="1">
                <a:solidFill>
                  <a:srgbClr val="585858"/>
                </a:solidFill>
                <a:latin typeface="Trebuchet MS"/>
                <a:cs typeface="Trebuchet MS"/>
              </a:rPr>
              <a:t>untuk</a:t>
            </a:r>
            <a:r>
              <a:rPr dirty="0" sz="2000" spc="-1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 i="1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000" spc="-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70" i="1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5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Arial"/>
              <a:buChar char="•"/>
            </a:pPr>
            <a:endParaRPr sz="2000">
              <a:latin typeface="Trebuchet MS"/>
              <a:cs typeface="Trebuchet MS"/>
            </a:endParaRPr>
          </a:p>
          <a:p>
            <a:pPr marL="241300" marR="743585" indent="-228600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Menteri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Negara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55">
                <a:solidFill>
                  <a:srgbClr val="585858"/>
                </a:solidFill>
                <a:latin typeface="Trebuchet MS"/>
                <a:cs typeface="Trebuchet MS"/>
              </a:rPr>
              <a:t>LH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000" spc="-2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18</a:t>
            </a:r>
            <a:r>
              <a:rPr dirty="0" sz="20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2009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3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5">
                <a:solidFill>
                  <a:srgbClr val="585858"/>
                </a:solidFill>
                <a:latin typeface="Trebuchet MS"/>
                <a:cs typeface="Trebuchet MS"/>
              </a:rPr>
              <a:t>(2)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000" spc="-2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 i="1">
                <a:solidFill>
                  <a:srgbClr val="585858"/>
                </a:solidFill>
                <a:latin typeface="Trebuchet MS"/>
                <a:cs typeface="Trebuchet MS"/>
              </a:rPr>
              <a:t>kegiatan</a:t>
            </a:r>
            <a:r>
              <a:rPr dirty="0" sz="2000" spc="-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 i="1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13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0" i="1">
                <a:solidFill>
                  <a:srgbClr val="585858"/>
                </a:solidFill>
                <a:latin typeface="Trebuchet MS"/>
                <a:cs typeface="Trebuchet MS"/>
              </a:rPr>
              <a:t>sementara</a:t>
            </a:r>
            <a:r>
              <a:rPr dirty="0" sz="20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00" i="1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3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 i="1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0" i="1">
                <a:solidFill>
                  <a:srgbClr val="585858"/>
                </a:solidFill>
                <a:latin typeface="Trebuchet MS"/>
                <a:cs typeface="Trebuchet MS"/>
              </a:rPr>
              <a:t>wajib</a:t>
            </a:r>
            <a:r>
              <a:rPr dirty="0" sz="2000" spc="-4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10" i="1">
                <a:solidFill>
                  <a:srgbClr val="585858"/>
                </a:solidFill>
                <a:latin typeface="Trebuchet MS"/>
                <a:cs typeface="Trebuchet MS"/>
              </a:rPr>
              <a:t>memiliki</a:t>
            </a:r>
            <a:r>
              <a:rPr dirty="0" sz="2000" spc="-4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80" i="1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25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 i="1">
                <a:solidFill>
                  <a:srgbClr val="585858"/>
                </a:solidFill>
                <a:latin typeface="Trebuchet MS"/>
                <a:cs typeface="Trebuchet MS"/>
              </a:rPr>
              <a:t>dari</a:t>
            </a:r>
            <a:r>
              <a:rPr dirty="0" sz="2000" spc="-20" i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 i="1">
                <a:solidFill>
                  <a:srgbClr val="585858"/>
                </a:solidFill>
                <a:latin typeface="Trebuchet MS"/>
                <a:cs typeface="Trebuchet MS"/>
              </a:rPr>
              <a:t>Bupati/Walikota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0A072D"/>
              </a:buClr>
              <a:buFont typeface="Arial"/>
              <a:buChar char="•"/>
            </a:pPr>
            <a:endParaRPr sz="2000">
              <a:latin typeface="Trebuchet MS"/>
              <a:cs typeface="Trebuchet MS"/>
            </a:endParaRPr>
          </a:p>
          <a:p>
            <a:pPr marL="240665" indent="-227965">
              <a:lnSpc>
                <a:spcPct val="100000"/>
              </a:lnSpc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Peraturan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Gunungkidul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Nomor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28</a:t>
            </a:r>
            <a:r>
              <a:rPr dirty="0" sz="2000" spc="-2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2015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0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Bahan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</a:pP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Berbahaya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0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95">
                <a:solidFill>
                  <a:srgbClr val="585858"/>
                </a:solidFill>
                <a:latin typeface="Trebuchet MS"/>
                <a:cs typeface="Trebuchet MS"/>
              </a:rPr>
              <a:t>Beracun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0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3</a:t>
            </a:r>
            <a:endParaRPr sz="2000">
              <a:latin typeface="Trebuchet MS"/>
              <a:cs typeface="Trebuchet MS"/>
            </a:endParaRPr>
          </a:p>
          <a:p>
            <a:pPr lvl="1" marL="544195" marR="770255" indent="-259079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Font typeface="Wingdings"/>
              <a:buChar char=""/>
              <a:tabLst>
                <a:tab pos="544195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000" spc="-25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berwenang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menerbitkan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penyimpanan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sementara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>
                <a:solidFill>
                  <a:srgbClr val="585858"/>
                </a:solidFill>
                <a:latin typeface="Trebuchet MS"/>
                <a:cs typeface="Trebuchet MS"/>
              </a:rPr>
              <a:t>dan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pengumpulan</a:t>
            </a: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skala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kabupaten</a:t>
            </a:r>
            <a:endParaRPr sz="2000">
              <a:latin typeface="Trebuchet MS"/>
              <a:cs typeface="Trebuchet MS"/>
            </a:endParaRPr>
          </a:p>
          <a:p>
            <a:pPr lvl="1" marL="544195" marR="335280" indent="-259079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544195" algn="l"/>
              </a:tabLst>
            </a:pPr>
            <a:r>
              <a:rPr dirty="0" sz="2000" spc="-90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(2)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000" spc="-2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Bupati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b="1">
                <a:solidFill>
                  <a:srgbClr val="585858"/>
                </a:solidFill>
                <a:latin typeface="Trebuchet MS"/>
                <a:cs typeface="Trebuchet MS"/>
              </a:rPr>
              <a:t>mendelegasikan</a:t>
            </a:r>
            <a:r>
              <a:rPr dirty="0" sz="2000" spc="-8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25" b="1">
                <a:solidFill>
                  <a:srgbClr val="585858"/>
                </a:solidFill>
                <a:latin typeface="Trebuchet MS"/>
                <a:cs typeface="Trebuchet MS"/>
              </a:rPr>
              <a:t>kewenangan</a:t>
            </a:r>
            <a:r>
              <a:rPr dirty="0" sz="2000" spc="-80" b="1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penerbitan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25">
                <a:solidFill>
                  <a:srgbClr val="585858"/>
                </a:solidFill>
                <a:latin typeface="Trebuchet MS"/>
                <a:cs typeface="Trebuchet MS"/>
              </a:rPr>
              <a:t>izin</a:t>
            </a:r>
            <a:r>
              <a:rPr dirty="0" sz="2000" spc="-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000" spc="-7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dimaksud </a:t>
            </a:r>
            <a:r>
              <a:rPr dirty="0" sz="2000" spc="-160">
                <a:solidFill>
                  <a:srgbClr val="585858"/>
                </a:solidFill>
                <a:latin typeface="Trebuchet MS"/>
                <a:cs typeface="Trebuchet MS"/>
              </a:rPr>
              <a:t>pada</a:t>
            </a:r>
            <a:r>
              <a:rPr dirty="0" sz="20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95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(1)</a:t>
            </a:r>
            <a:r>
              <a:rPr dirty="0" sz="20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50">
                <a:solidFill>
                  <a:srgbClr val="585858"/>
                </a:solidFill>
                <a:latin typeface="Trebuchet MS"/>
                <a:cs typeface="Trebuchet MS"/>
              </a:rPr>
              <a:t>kepada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35">
                <a:solidFill>
                  <a:srgbClr val="585858"/>
                </a:solidFill>
                <a:latin typeface="Trebuchet MS"/>
                <a:cs typeface="Trebuchet MS"/>
              </a:rPr>
              <a:t>Kepala</a:t>
            </a:r>
            <a:r>
              <a:rPr dirty="0" sz="20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30">
                <a:solidFill>
                  <a:srgbClr val="585858"/>
                </a:solidFill>
                <a:latin typeface="Trebuchet MS"/>
                <a:cs typeface="Trebuchet MS"/>
              </a:rPr>
              <a:t>Kantor</a:t>
            </a:r>
            <a:r>
              <a:rPr dirty="0" sz="2000" spc="-6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40">
                <a:solidFill>
                  <a:srgbClr val="585858"/>
                </a:solidFill>
                <a:latin typeface="Trebuchet MS"/>
                <a:cs typeface="Trebuchet MS"/>
              </a:rPr>
              <a:t>Pengendalian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80">
                <a:solidFill>
                  <a:srgbClr val="585858"/>
                </a:solidFill>
                <a:latin typeface="Trebuchet MS"/>
                <a:cs typeface="Trebuchet MS"/>
              </a:rPr>
              <a:t>Dampak</a:t>
            </a:r>
            <a:r>
              <a:rPr dirty="0" sz="20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4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000" spc="-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10">
                <a:solidFill>
                  <a:srgbClr val="585858"/>
                </a:solidFill>
                <a:latin typeface="Trebuchet MS"/>
                <a:cs typeface="Trebuchet MS"/>
              </a:rPr>
              <a:t>(sekarang</a:t>
            </a:r>
            <a:r>
              <a:rPr dirty="0" sz="20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Dinas </a:t>
            </a:r>
            <a:r>
              <a:rPr dirty="0" sz="2000" spc="-12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0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000" spc="-10">
                <a:solidFill>
                  <a:srgbClr val="585858"/>
                </a:solidFill>
                <a:latin typeface="Trebuchet MS"/>
                <a:cs typeface="Trebuchet MS"/>
              </a:rPr>
              <a:t>Hidup)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20361" y="340563"/>
            <a:ext cx="3812540" cy="7264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81835" algn="l"/>
              </a:tabLst>
            </a:pPr>
            <a:r>
              <a:rPr dirty="0" sz="4600" spc="130"/>
              <a:t>SANKSI</a:t>
            </a:r>
            <a:r>
              <a:rPr dirty="0" sz="4600"/>
              <a:t>	</a:t>
            </a:r>
            <a:r>
              <a:rPr dirty="0" sz="4600" spc="135"/>
              <a:t>PIDANA</a:t>
            </a:r>
            <a:endParaRPr sz="4600"/>
          </a:p>
        </p:txBody>
      </p:sp>
      <p:sp>
        <p:nvSpPr>
          <p:cNvPr id="3" name="object 3" descr=""/>
          <p:cNvSpPr txBox="1"/>
          <p:nvPr/>
        </p:nvSpPr>
        <p:spPr>
          <a:xfrm>
            <a:off x="1330578" y="1551178"/>
            <a:ext cx="983424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0A072D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Ketentuan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pidana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berdasarkan</a:t>
            </a:r>
            <a:r>
              <a:rPr dirty="0" sz="22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Undang-</a:t>
            </a:r>
            <a:r>
              <a:rPr dirty="0" sz="2200" spc="-90">
                <a:solidFill>
                  <a:srgbClr val="585858"/>
                </a:solidFill>
                <a:latin typeface="Trebuchet MS"/>
                <a:cs typeface="Trebuchet MS"/>
              </a:rPr>
              <a:t>Undang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No.</a:t>
            </a:r>
            <a:r>
              <a:rPr dirty="0" sz="2200" spc="-27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65">
                <a:solidFill>
                  <a:srgbClr val="585858"/>
                </a:solidFill>
                <a:latin typeface="Trebuchet MS"/>
                <a:cs typeface="Trebuchet MS"/>
              </a:rPr>
              <a:t>32</a:t>
            </a:r>
            <a:r>
              <a:rPr dirty="0" sz="2200" spc="-3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2009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tentang</a:t>
            </a:r>
            <a:endParaRPr sz="22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</a:pP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Perlindungan</a:t>
            </a:r>
            <a:r>
              <a:rPr dirty="0" sz="2200" spc="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200" spc="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Lingkungan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Hidup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200">
              <a:latin typeface="Trebuchet MS"/>
              <a:cs typeface="Trebuchet MS"/>
            </a:endParaRPr>
          </a:p>
          <a:p>
            <a:pPr lvl="1" marL="544195" marR="5080" indent="-259079">
              <a:lnSpc>
                <a:spcPct val="100000"/>
              </a:lnSpc>
              <a:spcBef>
                <a:spcPts val="5"/>
              </a:spcBef>
              <a:buClr>
                <a:srgbClr val="0A072D"/>
              </a:buClr>
              <a:buFont typeface="Wingdings"/>
              <a:buChar char=""/>
              <a:tabLst>
                <a:tab pos="544195" algn="l"/>
              </a:tabLst>
            </a:pP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102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3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200" spc="-254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85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melakukan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tanpa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izin,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dimaksud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59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10">
                <a:solidFill>
                  <a:srgbClr val="585858"/>
                </a:solidFill>
                <a:latin typeface="Trebuchet MS"/>
                <a:cs typeface="Trebuchet MS"/>
              </a:rPr>
              <a:t>ayat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(4),</a:t>
            </a:r>
            <a:r>
              <a:rPr dirty="0" sz="2200" spc="-2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dipidana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pidana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penjara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singkat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1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0">
                <a:solidFill>
                  <a:srgbClr val="585858"/>
                </a:solidFill>
                <a:latin typeface="Trebuchet MS"/>
                <a:cs typeface="Trebuchet MS"/>
              </a:rPr>
              <a:t>(satu)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0">
                <a:solidFill>
                  <a:srgbClr val="585858"/>
                </a:solidFill>
                <a:latin typeface="Trebuchet MS"/>
                <a:cs typeface="Trebuchet MS"/>
              </a:rPr>
              <a:t>lama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3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(tiga)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denda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75">
                <a:solidFill>
                  <a:srgbClr val="585858"/>
                </a:solidFill>
                <a:latin typeface="Trebuchet MS"/>
                <a:cs typeface="Trebuchet MS"/>
              </a:rPr>
              <a:t>sedikit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Rp</a:t>
            </a:r>
            <a:r>
              <a:rPr dirty="0" sz="2200" spc="-5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1.000.000.000,00</a:t>
            </a:r>
            <a:r>
              <a:rPr dirty="0" sz="22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(satu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miliar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0">
                <a:solidFill>
                  <a:srgbClr val="585858"/>
                </a:solidFill>
                <a:latin typeface="Trebuchet MS"/>
                <a:cs typeface="Trebuchet MS"/>
              </a:rPr>
              <a:t>rupiah)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banyak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Rp</a:t>
            </a:r>
            <a:r>
              <a:rPr dirty="0" sz="22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55">
                <a:solidFill>
                  <a:srgbClr val="585858"/>
                </a:solidFill>
                <a:latin typeface="Trebuchet MS"/>
                <a:cs typeface="Trebuchet MS"/>
              </a:rPr>
              <a:t>3.000.000.000,00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(tiga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miliar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rupiah)</a:t>
            </a:r>
            <a:endParaRPr sz="22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85"/>
              </a:spcBef>
              <a:buClr>
                <a:srgbClr val="0A072D"/>
              </a:buClr>
              <a:buFont typeface="Wingdings"/>
              <a:buChar char=""/>
            </a:pPr>
            <a:endParaRPr sz="2200">
              <a:latin typeface="Trebuchet MS"/>
              <a:cs typeface="Trebuchet MS"/>
            </a:endParaRPr>
          </a:p>
          <a:p>
            <a:pPr lvl="1" marL="544195" marR="5080" indent="-259079">
              <a:lnSpc>
                <a:spcPct val="100000"/>
              </a:lnSpc>
              <a:buClr>
                <a:srgbClr val="0A072D"/>
              </a:buClr>
              <a:buFont typeface="Wingdings"/>
              <a:buChar char=""/>
              <a:tabLst>
                <a:tab pos="544195" algn="l"/>
              </a:tabLst>
            </a:pP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103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335">
                <a:solidFill>
                  <a:srgbClr val="585858"/>
                </a:solidFill>
                <a:latin typeface="Trebuchet MS"/>
                <a:cs typeface="Trebuchet MS"/>
              </a:rPr>
              <a:t>:</a:t>
            </a:r>
            <a:r>
              <a:rPr dirty="0" sz="2200" spc="-26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setiap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85">
                <a:solidFill>
                  <a:srgbClr val="585858"/>
                </a:solidFill>
                <a:latin typeface="Trebuchet MS"/>
                <a:cs typeface="Trebuchet MS"/>
              </a:rPr>
              <a:t>orang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yang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menghasilkan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limbah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B3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tidak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melakukan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pengelolaan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0">
                <a:solidFill>
                  <a:srgbClr val="585858"/>
                </a:solidFill>
                <a:latin typeface="Trebuchet MS"/>
                <a:cs typeface="Trebuchet MS"/>
              </a:rPr>
              <a:t>sebagaimana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dimaksud</a:t>
            </a:r>
            <a:r>
              <a:rPr dirty="0" sz="2200" spc="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80">
                <a:solidFill>
                  <a:srgbClr val="585858"/>
                </a:solidFill>
                <a:latin typeface="Trebuchet MS"/>
                <a:cs typeface="Trebuchet MS"/>
              </a:rPr>
              <a:t>dalam</a:t>
            </a:r>
            <a:r>
              <a:rPr dirty="0" sz="2200" spc="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75">
                <a:solidFill>
                  <a:srgbClr val="585858"/>
                </a:solidFill>
                <a:latin typeface="Trebuchet MS"/>
                <a:cs typeface="Trebuchet MS"/>
              </a:rPr>
              <a:t>pasal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59,</a:t>
            </a:r>
            <a:r>
              <a:rPr dirty="0" sz="2200" spc="-2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dipidana</a:t>
            </a:r>
            <a:r>
              <a:rPr dirty="0" sz="2200" spc="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dengan</a:t>
            </a:r>
            <a:r>
              <a:rPr dirty="0" sz="2200" spc="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pidana</a:t>
            </a:r>
            <a:r>
              <a:rPr dirty="0" sz="2200" spc="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5">
                <a:solidFill>
                  <a:srgbClr val="585858"/>
                </a:solidFill>
                <a:latin typeface="Trebuchet MS"/>
                <a:cs typeface="Trebuchet MS"/>
              </a:rPr>
              <a:t>penjara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5">
                <a:solidFill>
                  <a:srgbClr val="585858"/>
                </a:solidFill>
                <a:latin typeface="Trebuchet MS"/>
                <a:cs typeface="Trebuchet MS"/>
              </a:rPr>
              <a:t>singkat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1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0">
                <a:solidFill>
                  <a:srgbClr val="585858"/>
                </a:solidFill>
                <a:latin typeface="Trebuchet MS"/>
                <a:cs typeface="Trebuchet MS"/>
              </a:rPr>
              <a:t>(satu)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5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200">
                <a:solidFill>
                  <a:srgbClr val="585858"/>
                </a:solidFill>
                <a:latin typeface="Trebuchet MS"/>
                <a:cs typeface="Trebuchet MS"/>
              </a:rPr>
              <a:t>lama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3</a:t>
            </a:r>
            <a:r>
              <a:rPr dirty="0" sz="2200" spc="-3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5">
                <a:solidFill>
                  <a:srgbClr val="585858"/>
                </a:solidFill>
                <a:latin typeface="Trebuchet MS"/>
                <a:cs typeface="Trebuchet MS"/>
              </a:rPr>
              <a:t>(tiga)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tahun</a:t>
            </a:r>
            <a:r>
              <a:rPr dirty="0" sz="2200" spc="-2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denda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75">
                <a:solidFill>
                  <a:srgbClr val="585858"/>
                </a:solidFill>
                <a:latin typeface="Trebuchet MS"/>
                <a:cs typeface="Trebuchet MS"/>
              </a:rPr>
              <a:t>sedikit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Rp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30">
                <a:solidFill>
                  <a:srgbClr val="585858"/>
                </a:solidFill>
                <a:latin typeface="Trebuchet MS"/>
                <a:cs typeface="Trebuchet MS"/>
              </a:rPr>
              <a:t>1.000.000.000,00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25">
                <a:solidFill>
                  <a:srgbClr val="585858"/>
                </a:solidFill>
                <a:latin typeface="Trebuchet MS"/>
                <a:cs typeface="Trebuchet MS"/>
              </a:rPr>
              <a:t>(satu</a:t>
            </a:r>
            <a:r>
              <a:rPr dirty="0" sz="2200" spc="-1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miliar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14">
                <a:solidFill>
                  <a:srgbClr val="585858"/>
                </a:solidFill>
                <a:latin typeface="Trebuchet MS"/>
                <a:cs typeface="Trebuchet MS"/>
              </a:rPr>
              <a:t>rupiah)</a:t>
            </a:r>
            <a:r>
              <a:rPr dirty="0" sz="2200" spc="-3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50">
                <a:solidFill>
                  <a:srgbClr val="585858"/>
                </a:solidFill>
                <a:latin typeface="Trebuchet MS"/>
                <a:cs typeface="Trebuchet MS"/>
              </a:rPr>
              <a:t>dan</a:t>
            </a:r>
            <a:r>
              <a:rPr dirty="0" sz="2200" spc="-4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paling</a:t>
            </a:r>
            <a:r>
              <a:rPr dirty="0" sz="2200" spc="-2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60">
                <a:solidFill>
                  <a:srgbClr val="585858"/>
                </a:solidFill>
                <a:latin typeface="Trebuchet MS"/>
                <a:cs typeface="Trebuchet MS"/>
              </a:rPr>
              <a:t>banyak</a:t>
            </a:r>
            <a:r>
              <a:rPr dirty="0" sz="2200" spc="-4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Rp</a:t>
            </a:r>
            <a:r>
              <a:rPr dirty="0" sz="2200" spc="-5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55">
                <a:solidFill>
                  <a:srgbClr val="585858"/>
                </a:solidFill>
                <a:latin typeface="Trebuchet MS"/>
                <a:cs typeface="Trebuchet MS"/>
              </a:rPr>
              <a:t>3.000.000.000,00 </a:t>
            </a:r>
            <a:r>
              <a:rPr dirty="0" sz="2200" spc="-165">
                <a:solidFill>
                  <a:srgbClr val="585858"/>
                </a:solidFill>
                <a:latin typeface="Trebuchet MS"/>
                <a:cs typeface="Trebuchet MS"/>
              </a:rPr>
              <a:t>(tiga</a:t>
            </a:r>
            <a:r>
              <a:rPr dirty="0" sz="2200" spc="-5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40">
                <a:solidFill>
                  <a:srgbClr val="585858"/>
                </a:solidFill>
                <a:latin typeface="Trebuchet MS"/>
                <a:cs typeface="Trebuchet MS"/>
              </a:rPr>
              <a:t>miliar</a:t>
            </a:r>
            <a:r>
              <a:rPr dirty="0" sz="2200">
                <a:solidFill>
                  <a:srgbClr val="585858"/>
                </a:solidFill>
                <a:latin typeface="Trebuchet MS"/>
                <a:cs typeface="Trebuchet MS"/>
              </a:rPr>
              <a:t> </a:t>
            </a:r>
            <a:r>
              <a:rPr dirty="0" sz="2200" spc="-10">
                <a:solidFill>
                  <a:srgbClr val="585858"/>
                </a:solidFill>
                <a:latin typeface="Trebuchet MS"/>
                <a:cs typeface="Trebuchet MS"/>
              </a:rPr>
              <a:t>rupiah)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2024-08-28T07:29:36Z</dcterms:created>
  <dcterms:modified xsi:type="dcterms:W3CDTF">2024-08-28T07:29:36Z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2024-08-28T00:00:00Z</vt:filetime>
  </property>
  <property fmtid="{D5CDD505-2E9C-101B-9397-08002B2CF9AE}" pid="3" name="Producer">
    <vt:lpwstr>3-Heights(TM) PDF Security Shell 4.8.25.2 (http://www.pdf-tools.com)</vt:lpwstr>
  </property>
</Properties>
</file>